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4"/>
  </p:sldMasterIdLst>
  <p:notesMasterIdLst>
    <p:notesMasterId r:id="rId20"/>
  </p:notesMasterIdLst>
  <p:sldIdLst>
    <p:sldId id="262" r:id="rId5"/>
    <p:sldId id="6025" r:id="rId6"/>
    <p:sldId id="6032" r:id="rId7"/>
    <p:sldId id="294" r:id="rId8"/>
    <p:sldId id="6033" r:id="rId9"/>
    <p:sldId id="6028" r:id="rId10"/>
    <p:sldId id="6082" r:id="rId11"/>
    <p:sldId id="6088" r:id="rId12"/>
    <p:sldId id="6089" r:id="rId13"/>
    <p:sldId id="6092" r:id="rId14"/>
    <p:sldId id="6091" r:id="rId15"/>
    <p:sldId id="6090" r:id="rId16"/>
    <p:sldId id="6095" r:id="rId17"/>
    <p:sldId id="6096" r:id="rId18"/>
    <p:sldId id="609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05FD349-E5FC-4957-8E23-27EAF2D6F3CE}">
          <p14:sldIdLst>
            <p14:sldId id="262"/>
          </p14:sldIdLst>
        </p14:section>
        <p14:section name="Social Media" id="{30D9ACE8-22D6-469F-93AF-25855DBC7B94}">
          <p14:sldIdLst>
            <p14:sldId id="6025"/>
            <p14:sldId id="6032"/>
            <p14:sldId id="294"/>
            <p14:sldId id="6033"/>
          </p14:sldIdLst>
        </p14:section>
        <p14:section name="Website Copy Blocks" id="{4AB41626-D40D-4ED6-A8CA-FBD321212CA9}">
          <p14:sldIdLst>
            <p14:sldId id="6028"/>
            <p14:sldId id="6082"/>
            <p14:sldId id="6088"/>
            <p14:sldId id="6089"/>
            <p14:sldId id="6092"/>
            <p14:sldId id="6091"/>
            <p14:sldId id="6090"/>
            <p14:sldId id="6095"/>
            <p14:sldId id="6096"/>
            <p14:sldId id="6097"/>
          </p14:sldIdLst>
        </p14:section>
      </p14:sectionLst>
    </p:ext>
    <p:ext uri="{EFAFB233-063F-42B5-8137-9DF3F51BA10A}">
      <p15:sldGuideLst xmlns:p15="http://schemas.microsoft.com/office/powerpoint/2012/main">
        <p15:guide id="1" orient="horz" pos="2496" userDrawn="1">
          <p15:clr>
            <a:srgbClr val="A4A3A4"/>
          </p15:clr>
        </p15:guide>
        <p15:guide id="2" pos="398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Susan Aznoff" initials="SA" lastIdx="2" clrIdx="6">
    <p:extLst>
      <p:ext uri="{19B8F6BF-5375-455C-9EA6-DF929625EA0E}">
        <p15:presenceInfo xmlns:p15="http://schemas.microsoft.com/office/powerpoint/2012/main" userId="Susan Aznoff" providerId="None"/>
      </p:ext>
    </p:extLst>
  </p:cmAuthor>
  <p:cmAuthor id="1" name="Johanna Sanchez" initials="JS" lastIdx="9" clrIdx="0">
    <p:extLst>
      <p:ext uri="{19B8F6BF-5375-455C-9EA6-DF929625EA0E}">
        <p15:presenceInfo xmlns:p15="http://schemas.microsoft.com/office/powerpoint/2012/main" userId="Johanna Sanchez" providerId="None"/>
      </p:ext>
    </p:extLst>
  </p:cmAuthor>
  <p:cmAuthor id="8" name="Chris French (Synaxis Corporation)" initials="CF(C" lastIdx="19" clrIdx="7">
    <p:extLst>
      <p:ext uri="{19B8F6BF-5375-455C-9EA6-DF929625EA0E}">
        <p15:presenceInfo xmlns:p15="http://schemas.microsoft.com/office/powerpoint/2012/main" userId="S::v-chfren@microsoft.com::8a8416df-dc93-4e60-940a-005a1980cc10" providerId="AD"/>
      </p:ext>
    </p:extLst>
  </p:cmAuthor>
  <p:cmAuthor id="2" name="Julie Elmuccio" initials="JE" lastIdx="6" clrIdx="1">
    <p:extLst>
      <p:ext uri="{19B8F6BF-5375-455C-9EA6-DF929625EA0E}">
        <p15:presenceInfo xmlns:p15="http://schemas.microsoft.com/office/powerpoint/2012/main" userId="S-1-5-21-2127521184-1604012920-1887927527-9200850" providerId="AD"/>
      </p:ext>
    </p:extLst>
  </p:cmAuthor>
  <p:cmAuthor id="9" name="Alison Shea (ALISON SHEA ATTORNEY AT LAW)" initials="AS(SAAL" lastIdx="6" clrIdx="8">
    <p:extLst>
      <p:ext uri="{19B8F6BF-5375-455C-9EA6-DF929625EA0E}">
        <p15:presenceInfo xmlns:p15="http://schemas.microsoft.com/office/powerpoint/2012/main" userId="S::v-alissh@microsoft.com::dfe20b80-fa25-41cd-a5f3-4f562a282405" providerId="AD"/>
      </p:ext>
    </p:extLst>
  </p:cmAuthor>
  <p:cmAuthor id="3" name="Kerry Carty" initials="KC" lastIdx="20" clrIdx="2">
    <p:extLst>
      <p:ext uri="{19B8F6BF-5375-455C-9EA6-DF929625EA0E}">
        <p15:presenceInfo xmlns:p15="http://schemas.microsoft.com/office/powerpoint/2012/main" userId="S-1-5-21-3230988090-3979943663-3316852795-9832" providerId="AD"/>
      </p:ext>
    </p:extLst>
  </p:cmAuthor>
  <p:cmAuthor id="4" name="Ginny Hoban" initials="GH" lastIdx="3" clrIdx="3">
    <p:extLst>
      <p:ext uri="{19B8F6BF-5375-455C-9EA6-DF929625EA0E}">
        <p15:presenceInfo xmlns:p15="http://schemas.microsoft.com/office/powerpoint/2012/main" userId="S::gihoban@microsoft.com::ced7ca97-fcde-4164-9163-398b5fe30355" providerId="AD"/>
      </p:ext>
    </p:extLst>
  </p:cmAuthor>
  <p:cmAuthor id="5" name="Olia Savintseva" initials="OS" lastIdx="65" clrIdx="4">
    <p:extLst>
      <p:ext uri="{19B8F6BF-5375-455C-9EA6-DF929625EA0E}">
        <p15:presenceInfo xmlns:p15="http://schemas.microsoft.com/office/powerpoint/2012/main" userId="S::olsavint@microsoft.com::5b3d9d6c-fc88-4df5-a022-3802d7a6d50b" providerId="AD"/>
      </p:ext>
    </p:extLst>
  </p:cmAuthor>
  <p:cmAuthor id="6" name="Lynn Ong (Ally Incorporated)" initials="LI" lastIdx="3" clrIdx="5">
    <p:extLst>
      <p:ext uri="{19B8F6BF-5375-455C-9EA6-DF929625EA0E}">
        <p15:presenceInfo xmlns:p15="http://schemas.microsoft.com/office/powerpoint/2012/main" userId="S::v-lynong@microsoft.com::946674ef-44fb-42bb-b9a8-370900c951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955A3"/>
    <a:srgbClr val="31752F"/>
    <a:srgbClr val="505050"/>
    <a:srgbClr val="0078D7"/>
    <a:srgbClr val="5855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43DB71-6493-431E-A05F-193D93415996}" v="20" dt="2019-12-04T06:57:05.7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443" autoAdjust="0"/>
  </p:normalViewPr>
  <p:slideViewPr>
    <p:cSldViewPr snapToGrid="0">
      <p:cViewPr varScale="1">
        <p:scale>
          <a:sx n="80" d="100"/>
          <a:sy n="80" d="100"/>
        </p:scale>
        <p:origin x="1674" y="84"/>
      </p:cViewPr>
      <p:guideLst>
        <p:guide orient="horz" pos="2496"/>
        <p:guide pos="3984"/>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mbie Ferguson (RedCloud Consulting Inc)" userId="S::v-caferg@microsoft.com::74059b89-501c-4b8b-9d1e-c17c0decc8d1" providerId="AD" clId="Web-{2C9B442A-DDAE-4DAB-D619-3AEC5158314A}"/>
    <pc:docChg chg="modSld">
      <pc:chgData name="Cambie Ferguson (RedCloud Consulting Inc)" userId="S::v-caferg@microsoft.com::74059b89-501c-4b8b-9d1e-c17c0decc8d1" providerId="AD" clId="Web-{2C9B442A-DDAE-4DAB-D619-3AEC5158314A}" dt="2019-12-03T01:18:55.474" v="7" actId="20577"/>
      <pc:docMkLst>
        <pc:docMk/>
      </pc:docMkLst>
      <pc:sldChg chg="modSp">
        <pc:chgData name="Cambie Ferguson (RedCloud Consulting Inc)" userId="S::v-caferg@microsoft.com::74059b89-501c-4b8b-9d1e-c17c0decc8d1" providerId="AD" clId="Web-{2C9B442A-DDAE-4DAB-D619-3AEC5158314A}" dt="2019-12-03T01:18:55.474" v="6" actId="20577"/>
        <pc:sldMkLst>
          <pc:docMk/>
          <pc:sldMk cId="3446731436" sldId="262"/>
        </pc:sldMkLst>
        <pc:spChg chg="mod">
          <ac:chgData name="Cambie Ferguson (RedCloud Consulting Inc)" userId="S::v-caferg@microsoft.com::74059b89-501c-4b8b-9d1e-c17c0decc8d1" providerId="AD" clId="Web-{2C9B442A-DDAE-4DAB-D619-3AEC5158314A}" dt="2019-12-03T01:18:55.474" v="6" actId="20577"/>
          <ac:spMkLst>
            <pc:docMk/>
            <pc:sldMk cId="3446731436" sldId="262"/>
            <ac:spMk id="2" creationId="{16C3DA3D-69B1-4343-AD24-DBAF0B21FCDA}"/>
          </ac:spMkLst>
        </pc:spChg>
      </pc:sldChg>
    </pc:docChg>
  </pc:docChgLst>
  <pc:docChgLst>
    <pc:chgData name="Cambie Ferguson" userId="74059b89-501c-4b8b-9d1e-c17c0decc8d1" providerId="ADAL" clId="{6243DB71-6493-431E-A05F-193D93415996}"/>
    <pc:docChg chg="undo redo custSel addSld delSld modSld sldOrd addSection delSection modSection">
      <pc:chgData name="Cambie Ferguson" userId="74059b89-501c-4b8b-9d1e-c17c0decc8d1" providerId="ADAL" clId="{6243DB71-6493-431E-A05F-193D93415996}" dt="2019-12-04T07:00:26.032" v="420" actId="1076"/>
      <pc:docMkLst>
        <pc:docMk/>
      </pc:docMkLst>
      <pc:sldChg chg="modSp mod ord">
        <pc:chgData name="Cambie Ferguson" userId="74059b89-501c-4b8b-9d1e-c17c0decc8d1" providerId="ADAL" clId="{6243DB71-6493-431E-A05F-193D93415996}" dt="2019-12-04T06:45:14.720" v="269" actId="20578"/>
        <pc:sldMkLst>
          <pc:docMk/>
          <pc:sldMk cId="3446731436" sldId="262"/>
        </pc:sldMkLst>
        <pc:spChg chg="mod">
          <ac:chgData name="Cambie Ferguson" userId="74059b89-501c-4b8b-9d1e-c17c0decc8d1" providerId="ADAL" clId="{6243DB71-6493-431E-A05F-193D93415996}" dt="2019-12-03T02:32:08.906" v="259" actId="12"/>
          <ac:spMkLst>
            <pc:docMk/>
            <pc:sldMk cId="3446731436" sldId="262"/>
            <ac:spMk id="2" creationId="{16C3DA3D-69B1-4343-AD24-DBAF0B21FCDA}"/>
          </ac:spMkLst>
        </pc:spChg>
      </pc:sldChg>
      <pc:sldChg chg="modSp mod ord">
        <pc:chgData name="Cambie Ferguson" userId="74059b89-501c-4b8b-9d1e-c17c0decc8d1" providerId="ADAL" clId="{6243DB71-6493-431E-A05F-193D93415996}" dt="2019-12-04T06:51:37.703" v="289" actId="13926"/>
        <pc:sldMkLst>
          <pc:docMk/>
          <pc:sldMk cId="886233382" sldId="294"/>
        </pc:sldMkLst>
        <pc:spChg chg="mod">
          <ac:chgData name="Cambie Ferguson" userId="74059b89-501c-4b8b-9d1e-c17c0decc8d1" providerId="ADAL" clId="{6243DB71-6493-431E-A05F-193D93415996}" dt="2019-12-04T06:51:29.458" v="287" actId="13926"/>
          <ac:spMkLst>
            <pc:docMk/>
            <pc:sldMk cId="886233382" sldId="294"/>
            <ac:spMk id="3" creationId="{BFFF72B1-BF65-4511-98E9-1C9873CEBB2C}"/>
          </ac:spMkLst>
        </pc:spChg>
        <pc:spChg chg="mod">
          <ac:chgData name="Cambie Ferguson" userId="74059b89-501c-4b8b-9d1e-c17c0decc8d1" providerId="ADAL" clId="{6243DB71-6493-431E-A05F-193D93415996}" dt="2019-12-04T06:51:05.514" v="282" actId="14100"/>
          <ac:spMkLst>
            <pc:docMk/>
            <pc:sldMk cId="886233382" sldId="294"/>
            <ac:spMk id="10" creationId="{EFE4CA8F-EEE0-4F44-96E5-A2E03F8DF91C}"/>
          </ac:spMkLst>
        </pc:spChg>
        <pc:spChg chg="mod">
          <ac:chgData name="Cambie Ferguson" userId="74059b89-501c-4b8b-9d1e-c17c0decc8d1" providerId="ADAL" clId="{6243DB71-6493-431E-A05F-193D93415996}" dt="2019-12-04T06:51:09.927" v="284" actId="6549"/>
          <ac:spMkLst>
            <pc:docMk/>
            <pc:sldMk cId="886233382" sldId="294"/>
            <ac:spMk id="12" creationId="{C35046DF-69A1-4347-B6B2-72153BE7EA50}"/>
          </ac:spMkLst>
        </pc:spChg>
        <pc:spChg chg="mod">
          <ac:chgData name="Cambie Ferguson" userId="74059b89-501c-4b8b-9d1e-c17c0decc8d1" providerId="ADAL" clId="{6243DB71-6493-431E-A05F-193D93415996}" dt="2019-12-04T06:51:37.703" v="289" actId="13926"/>
          <ac:spMkLst>
            <pc:docMk/>
            <pc:sldMk cId="886233382" sldId="294"/>
            <ac:spMk id="19" creationId="{8B4CD31F-1CA3-4267-BB6F-4E369C2053AA}"/>
          </ac:spMkLst>
        </pc:spChg>
      </pc:sldChg>
      <pc:sldChg chg="del">
        <pc:chgData name="Cambie Ferguson" userId="74059b89-501c-4b8b-9d1e-c17c0decc8d1" providerId="ADAL" clId="{6243DB71-6493-431E-A05F-193D93415996}" dt="2019-12-03T01:41:37.608" v="107" actId="47"/>
        <pc:sldMkLst>
          <pc:docMk/>
          <pc:sldMk cId="789857148" sldId="308"/>
        </pc:sldMkLst>
      </pc:sldChg>
      <pc:sldChg chg="del">
        <pc:chgData name="Cambie Ferguson" userId="74059b89-501c-4b8b-9d1e-c17c0decc8d1" providerId="ADAL" clId="{6243DB71-6493-431E-A05F-193D93415996}" dt="2019-12-03T01:57:08.618" v="209" actId="47"/>
        <pc:sldMkLst>
          <pc:docMk/>
          <pc:sldMk cId="290579241" sldId="6002"/>
        </pc:sldMkLst>
      </pc:sldChg>
      <pc:sldChg chg="del">
        <pc:chgData name="Cambie Ferguson" userId="74059b89-501c-4b8b-9d1e-c17c0decc8d1" providerId="ADAL" clId="{6243DB71-6493-431E-A05F-193D93415996}" dt="2019-12-03T01:57:09.104" v="210" actId="47"/>
        <pc:sldMkLst>
          <pc:docMk/>
          <pc:sldMk cId="48384899" sldId="6003"/>
        </pc:sldMkLst>
      </pc:sldChg>
      <pc:sldChg chg="del">
        <pc:chgData name="Cambie Ferguson" userId="74059b89-501c-4b8b-9d1e-c17c0decc8d1" providerId="ADAL" clId="{6243DB71-6493-431E-A05F-193D93415996}" dt="2019-12-03T01:57:05.519" v="207" actId="47"/>
        <pc:sldMkLst>
          <pc:docMk/>
          <pc:sldMk cId="60353485" sldId="6008"/>
        </pc:sldMkLst>
      </pc:sldChg>
      <pc:sldChg chg="del">
        <pc:chgData name="Cambie Ferguson" userId="74059b89-501c-4b8b-9d1e-c17c0decc8d1" providerId="ADAL" clId="{6243DB71-6493-431E-A05F-193D93415996}" dt="2019-12-03T01:57:06.116" v="208" actId="47"/>
        <pc:sldMkLst>
          <pc:docMk/>
          <pc:sldMk cId="3986233288" sldId="6009"/>
        </pc:sldMkLst>
      </pc:sldChg>
      <pc:sldChg chg="del">
        <pc:chgData name="Cambie Ferguson" userId="74059b89-501c-4b8b-9d1e-c17c0decc8d1" providerId="ADAL" clId="{6243DB71-6493-431E-A05F-193D93415996}" dt="2019-12-03T01:41:20.260" v="106" actId="47"/>
        <pc:sldMkLst>
          <pc:docMk/>
          <pc:sldMk cId="412289088" sldId="6023"/>
        </pc:sldMkLst>
      </pc:sldChg>
      <pc:sldChg chg="ord">
        <pc:chgData name="Cambie Ferguson" userId="74059b89-501c-4b8b-9d1e-c17c0decc8d1" providerId="ADAL" clId="{6243DB71-6493-431E-A05F-193D93415996}" dt="2019-12-04T06:45:14.720" v="269" actId="20578"/>
        <pc:sldMkLst>
          <pc:docMk/>
          <pc:sldMk cId="2529307573" sldId="6025"/>
        </pc:sldMkLst>
      </pc:sldChg>
      <pc:sldChg chg="del">
        <pc:chgData name="Cambie Ferguson" userId="74059b89-501c-4b8b-9d1e-c17c0decc8d1" providerId="ADAL" clId="{6243DB71-6493-431E-A05F-193D93415996}" dt="2019-12-03T01:19:13.316" v="105" actId="47"/>
        <pc:sldMkLst>
          <pc:docMk/>
          <pc:sldMk cId="1105089025" sldId="6027"/>
        </pc:sldMkLst>
      </pc:sldChg>
      <pc:sldChg chg="ord">
        <pc:chgData name="Cambie Ferguson" userId="74059b89-501c-4b8b-9d1e-c17c0decc8d1" providerId="ADAL" clId="{6243DB71-6493-431E-A05F-193D93415996}" dt="2019-12-04T06:45:14.720" v="269" actId="20578"/>
        <pc:sldMkLst>
          <pc:docMk/>
          <pc:sldMk cId="4163100828" sldId="6028"/>
        </pc:sldMkLst>
      </pc:sldChg>
      <pc:sldChg chg="del">
        <pc:chgData name="Cambie Ferguson" userId="74059b89-501c-4b8b-9d1e-c17c0decc8d1" providerId="ADAL" clId="{6243DB71-6493-431E-A05F-193D93415996}" dt="2019-12-01T19:30:17.341" v="0" actId="47"/>
        <pc:sldMkLst>
          <pc:docMk/>
          <pc:sldMk cId="1753239225" sldId="6029"/>
        </pc:sldMkLst>
      </pc:sldChg>
      <pc:sldChg chg="modSp mod ord">
        <pc:chgData name="Cambie Ferguson" userId="74059b89-501c-4b8b-9d1e-c17c0decc8d1" providerId="ADAL" clId="{6243DB71-6493-431E-A05F-193D93415996}" dt="2019-12-04T06:45:14.720" v="269" actId="20578"/>
        <pc:sldMkLst>
          <pc:docMk/>
          <pc:sldMk cId="342306159" sldId="6032"/>
        </pc:sldMkLst>
        <pc:spChg chg="mod">
          <ac:chgData name="Cambie Ferguson" userId="74059b89-501c-4b8b-9d1e-c17c0decc8d1" providerId="ADAL" clId="{6243DB71-6493-431E-A05F-193D93415996}" dt="2019-12-03T01:55:33.218" v="206"/>
          <ac:spMkLst>
            <pc:docMk/>
            <pc:sldMk cId="342306159" sldId="6032"/>
            <ac:spMk id="2" creationId="{B22CBAF0-2E14-480E-A404-6857F36B6F38}"/>
          </ac:spMkLst>
        </pc:spChg>
        <pc:spChg chg="mod">
          <ac:chgData name="Cambie Ferguson" userId="74059b89-501c-4b8b-9d1e-c17c0decc8d1" providerId="ADAL" clId="{6243DB71-6493-431E-A05F-193D93415996}" dt="2019-12-03T01:55:13.041" v="201" actId="14100"/>
          <ac:spMkLst>
            <pc:docMk/>
            <pc:sldMk cId="342306159" sldId="6032"/>
            <ac:spMk id="58" creationId="{F2B45763-93C6-4839-83D2-BD512DC59405}"/>
          </ac:spMkLst>
        </pc:spChg>
      </pc:sldChg>
      <pc:sldChg chg="modSp mod ord">
        <pc:chgData name="Cambie Ferguson" userId="74059b89-501c-4b8b-9d1e-c17c0decc8d1" providerId="ADAL" clId="{6243DB71-6493-431E-A05F-193D93415996}" dt="2019-12-04T06:52:17.559" v="295" actId="13926"/>
        <pc:sldMkLst>
          <pc:docMk/>
          <pc:sldMk cId="4059361065" sldId="6033"/>
        </pc:sldMkLst>
        <pc:spChg chg="mod">
          <ac:chgData name="Cambie Ferguson" userId="74059b89-501c-4b8b-9d1e-c17c0decc8d1" providerId="ADAL" clId="{6243DB71-6493-431E-A05F-193D93415996}" dt="2019-12-04T06:52:03.923" v="292" actId="13926"/>
          <ac:spMkLst>
            <pc:docMk/>
            <pc:sldMk cId="4059361065" sldId="6033"/>
            <ac:spMk id="3" creationId="{BFFF72B1-BF65-4511-98E9-1C9873CEBB2C}"/>
          </ac:spMkLst>
        </pc:spChg>
        <pc:spChg chg="mod">
          <ac:chgData name="Cambie Ferguson" userId="74059b89-501c-4b8b-9d1e-c17c0decc8d1" providerId="ADAL" clId="{6243DB71-6493-431E-A05F-193D93415996}" dt="2019-12-02T09:19:39.605" v="86" actId="14100"/>
          <ac:spMkLst>
            <pc:docMk/>
            <pc:sldMk cId="4059361065" sldId="6033"/>
            <ac:spMk id="8" creationId="{29627C4E-4331-4909-93F8-385968BE5B4F}"/>
          </ac:spMkLst>
        </pc:spChg>
        <pc:spChg chg="mod">
          <ac:chgData name="Cambie Ferguson" userId="74059b89-501c-4b8b-9d1e-c17c0decc8d1" providerId="ADAL" clId="{6243DB71-6493-431E-A05F-193D93415996}" dt="2019-12-04T06:51:49.428" v="290" actId="14100"/>
          <ac:spMkLst>
            <pc:docMk/>
            <pc:sldMk cId="4059361065" sldId="6033"/>
            <ac:spMk id="13" creationId="{E28BB2F4-3007-47AD-B2DC-E6FC570241E5}"/>
          </ac:spMkLst>
        </pc:spChg>
        <pc:spChg chg="mod">
          <ac:chgData name="Cambie Ferguson" userId="74059b89-501c-4b8b-9d1e-c17c0decc8d1" providerId="ADAL" clId="{6243DB71-6493-431E-A05F-193D93415996}" dt="2019-12-04T06:52:17.559" v="295" actId="13926"/>
          <ac:spMkLst>
            <pc:docMk/>
            <pc:sldMk cId="4059361065" sldId="6033"/>
            <ac:spMk id="19" creationId="{8B4CD31F-1CA3-4267-BB6F-4E369C2053AA}"/>
          </ac:spMkLst>
        </pc:spChg>
      </pc:sldChg>
      <pc:sldChg chg="modSp del mod">
        <pc:chgData name="Cambie Ferguson" userId="74059b89-501c-4b8b-9d1e-c17c0decc8d1" providerId="ADAL" clId="{6243DB71-6493-431E-A05F-193D93415996}" dt="2019-12-03T01:19:13.316" v="105" actId="47"/>
        <pc:sldMkLst>
          <pc:docMk/>
          <pc:sldMk cId="2014244307" sldId="6041"/>
        </pc:sldMkLst>
        <pc:graphicFrameChg chg="modGraphic">
          <ac:chgData name="Cambie Ferguson" userId="74059b89-501c-4b8b-9d1e-c17c0decc8d1" providerId="ADAL" clId="{6243DB71-6493-431E-A05F-193D93415996}" dt="2019-12-02T09:20:38.407" v="103" actId="20577"/>
          <ac:graphicFrameMkLst>
            <pc:docMk/>
            <pc:sldMk cId="2014244307" sldId="6041"/>
            <ac:graphicFrameMk id="5" creationId="{A0029ACF-41ED-4F0B-8B04-74B934ED774D}"/>
          </ac:graphicFrameMkLst>
        </pc:graphicFrameChg>
      </pc:sldChg>
      <pc:sldChg chg="del">
        <pc:chgData name="Cambie Ferguson" userId="74059b89-501c-4b8b-9d1e-c17c0decc8d1" providerId="ADAL" clId="{6243DB71-6493-431E-A05F-193D93415996}" dt="2019-12-03T01:19:13.316" v="105" actId="47"/>
        <pc:sldMkLst>
          <pc:docMk/>
          <pc:sldMk cId="4245405683" sldId="6042"/>
        </pc:sldMkLst>
      </pc:sldChg>
      <pc:sldChg chg="del">
        <pc:chgData name="Cambie Ferguson" userId="74059b89-501c-4b8b-9d1e-c17c0decc8d1" providerId="ADAL" clId="{6243DB71-6493-431E-A05F-193D93415996}" dt="2019-12-03T01:19:13.316" v="105" actId="47"/>
        <pc:sldMkLst>
          <pc:docMk/>
          <pc:sldMk cId="2745215787" sldId="6044"/>
        </pc:sldMkLst>
      </pc:sldChg>
      <pc:sldChg chg="del">
        <pc:chgData name="Cambie Ferguson" userId="74059b89-501c-4b8b-9d1e-c17c0decc8d1" providerId="ADAL" clId="{6243DB71-6493-431E-A05F-193D93415996}" dt="2019-12-01T19:30:17.999" v="1" actId="47"/>
        <pc:sldMkLst>
          <pc:docMk/>
          <pc:sldMk cId="2053356745" sldId="6045"/>
        </pc:sldMkLst>
      </pc:sldChg>
      <pc:sldChg chg="del">
        <pc:chgData name="Cambie Ferguson" userId="74059b89-501c-4b8b-9d1e-c17c0decc8d1" providerId="ADAL" clId="{6243DB71-6493-431E-A05F-193D93415996}" dt="2019-12-01T19:30:18.623" v="2" actId="47"/>
        <pc:sldMkLst>
          <pc:docMk/>
          <pc:sldMk cId="49825542" sldId="6046"/>
        </pc:sldMkLst>
      </pc:sldChg>
      <pc:sldChg chg="del">
        <pc:chgData name="Cambie Ferguson" userId="74059b89-501c-4b8b-9d1e-c17c0decc8d1" providerId="ADAL" clId="{6243DB71-6493-431E-A05F-193D93415996}" dt="2019-12-03T01:19:13.316" v="105" actId="47"/>
        <pc:sldMkLst>
          <pc:docMk/>
          <pc:sldMk cId="3480751452" sldId="6047"/>
        </pc:sldMkLst>
      </pc:sldChg>
      <pc:sldChg chg="del">
        <pc:chgData name="Cambie Ferguson" userId="74059b89-501c-4b8b-9d1e-c17c0decc8d1" providerId="ADAL" clId="{6243DB71-6493-431E-A05F-193D93415996}" dt="2019-12-03T01:19:13.316" v="105" actId="47"/>
        <pc:sldMkLst>
          <pc:docMk/>
          <pc:sldMk cId="760939616" sldId="6048"/>
        </pc:sldMkLst>
      </pc:sldChg>
      <pc:sldChg chg="ord">
        <pc:chgData name="Cambie Ferguson" userId="74059b89-501c-4b8b-9d1e-c17c0decc8d1" providerId="ADAL" clId="{6243DB71-6493-431E-A05F-193D93415996}" dt="2019-12-04T06:45:14.720" v="269" actId="20578"/>
        <pc:sldMkLst>
          <pc:docMk/>
          <pc:sldMk cId="2889171004" sldId="6082"/>
        </pc:sldMkLst>
      </pc:sldChg>
      <pc:sldChg chg="add del ord">
        <pc:chgData name="Cambie Ferguson" userId="74059b89-501c-4b8b-9d1e-c17c0decc8d1" providerId="ADAL" clId="{6243DB71-6493-431E-A05F-193D93415996}" dt="2019-12-04T06:45:18.048" v="270" actId="47"/>
        <pc:sldMkLst>
          <pc:docMk/>
          <pc:sldMk cId="583689731" sldId="6086"/>
        </pc:sldMkLst>
      </pc:sldChg>
      <pc:sldChg chg="modSp mod ord">
        <pc:chgData name="Cambie Ferguson" userId="74059b89-501c-4b8b-9d1e-c17c0decc8d1" providerId="ADAL" clId="{6243DB71-6493-431E-A05F-193D93415996}" dt="2019-12-04T06:54:29.875" v="354" actId="14100"/>
        <pc:sldMkLst>
          <pc:docMk/>
          <pc:sldMk cId="2055527227" sldId="6088"/>
        </pc:sldMkLst>
        <pc:spChg chg="mod">
          <ac:chgData name="Cambie Ferguson" userId="74059b89-501c-4b8b-9d1e-c17c0decc8d1" providerId="ADAL" clId="{6243DB71-6493-431E-A05F-193D93415996}" dt="2019-12-04T06:54:10.152" v="351" actId="14100"/>
          <ac:spMkLst>
            <pc:docMk/>
            <pc:sldMk cId="2055527227" sldId="6088"/>
            <ac:spMk id="5" creationId="{BB49A387-B3AB-47F1-AE94-077C30FE2738}"/>
          </ac:spMkLst>
        </pc:spChg>
        <pc:spChg chg="mod">
          <ac:chgData name="Cambie Ferguson" userId="74059b89-501c-4b8b-9d1e-c17c0decc8d1" providerId="ADAL" clId="{6243DB71-6493-431E-A05F-193D93415996}" dt="2019-12-04T06:52:43.852" v="296" actId="13926"/>
          <ac:spMkLst>
            <pc:docMk/>
            <pc:sldMk cId="2055527227" sldId="6088"/>
            <ac:spMk id="9" creationId="{78A9564E-E966-4B74-A5F9-D07C09311460}"/>
          </ac:spMkLst>
        </pc:spChg>
        <pc:spChg chg="mod">
          <ac:chgData name="Cambie Ferguson" userId="74059b89-501c-4b8b-9d1e-c17c0decc8d1" providerId="ADAL" clId="{6243DB71-6493-431E-A05F-193D93415996}" dt="2019-12-02T09:15:42.167" v="27" actId="1076"/>
          <ac:spMkLst>
            <pc:docMk/>
            <pc:sldMk cId="2055527227" sldId="6088"/>
            <ac:spMk id="18" creationId="{027788F8-2CE7-4CC4-A0A0-9049265C6910}"/>
          </ac:spMkLst>
        </pc:spChg>
        <pc:spChg chg="mod">
          <ac:chgData name="Cambie Ferguson" userId="74059b89-501c-4b8b-9d1e-c17c0decc8d1" providerId="ADAL" clId="{6243DB71-6493-431E-A05F-193D93415996}" dt="2019-12-04T06:54:29.875" v="354" actId="14100"/>
          <ac:spMkLst>
            <pc:docMk/>
            <pc:sldMk cId="2055527227" sldId="6088"/>
            <ac:spMk id="33" creationId="{868EE30A-F7BC-447F-A80B-D92DFE18844C}"/>
          </ac:spMkLst>
        </pc:spChg>
        <pc:spChg chg="mod">
          <ac:chgData name="Cambie Ferguson" userId="74059b89-501c-4b8b-9d1e-c17c0decc8d1" providerId="ADAL" clId="{6243DB71-6493-431E-A05F-193D93415996}" dt="2019-12-02T07:47:06.663" v="5" actId="20577"/>
          <ac:spMkLst>
            <pc:docMk/>
            <pc:sldMk cId="2055527227" sldId="6088"/>
            <ac:spMk id="36" creationId="{E5F43E4C-A299-4BF0-BC5D-86579C0D74F5}"/>
          </ac:spMkLst>
        </pc:spChg>
      </pc:sldChg>
      <pc:sldChg chg="addSp delSp modSp mod ord">
        <pc:chgData name="Cambie Ferguson" userId="74059b89-501c-4b8b-9d1e-c17c0decc8d1" providerId="ADAL" clId="{6243DB71-6493-431E-A05F-193D93415996}" dt="2019-12-04T06:55:30.986" v="370" actId="13926"/>
        <pc:sldMkLst>
          <pc:docMk/>
          <pc:sldMk cId="1370761946" sldId="6089"/>
        </pc:sldMkLst>
        <pc:spChg chg="mod">
          <ac:chgData name="Cambie Ferguson" userId="74059b89-501c-4b8b-9d1e-c17c0decc8d1" providerId="ADAL" clId="{6243DB71-6493-431E-A05F-193D93415996}" dt="2019-12-04T06:55:30.986" v="370" actId="13926"/>
          <ac:spMkLst>
            <pc:docMk/>
            <pc:sldMk cId="1370761946" sldId="6089"/>
            <ac:spMk id="9" creationId="{78A9564E-E966-4B74-A5F9-D07C09311460}"/>
          </ac:spMkLst>
        </pc:spChg>
        <pc:spChg chg="mod">
          <ac:chgData name="Cambie Ferguson" userId="74059b89-501c-4b8b-9d1e-c17c0decc8d1" providerId="ADAL" clId="{6243DB71-6493-431E-A05F-193D93415996}" dt="2019-12-02T09:16:28.610" v="40" actId="1076"/>
          <ac:spMkLst>
            <pc:docMk/>
            <pc:sldMk cId="1370761946" sldId="6089"/>
            <ac:spMk id="23" creationId="{A29088E5-E6C1-4BE9-A1E2-8BCF048D6F11}"/>
          </ac:spMkLst>
        </pc:spChg>
        <pc:spChg chg="add">
          <ac:chgData name="Cambie Ferguson" userId="74059b89-501c-4b8b-9d1e-c17c0decc8d1" providerId="ADAL" clId="{6243DB71-6493-431E-A05F-193D93415996}" dt="2019-12-04T06:54:16.595" v="353"/>
          <ac:spMkLst>
            <pc:docMk/>
            <pc:sldMk cId="1370761946" sldId="6089"/>
            <ac:spMk id="35" creationId="{1926571D-D8DE-43A1-A22F-17EB2A48EFE6}"/>
          </ac:spMkLst>
        </pc:spChg>
        <pc:spChg chg="del">
          <ac:chgData name="Cambie Ferguson" userId="74059b89-501c-4b8b-9d1e-c17c0decc8d1" providerId="ADAL" clId="{6243DB71-6493-431E-A05F-193D93415996}" dt="2019-12-04T06:54:16.264" v="352" actId="478"/>
          <ac:spMkLst>
            <pc:docMk/>
            <pc:sldMk cId="1370761946" sldId="6089"/>
            <ac:spMk id="39" creationId="{899A7D24-1A9D-4F0D-A299-051B5E39D43D}"/>
          </ac:spMkLst>
        </pc:spChg>
        <pc:spChg chg="del mod">
          <ac:chgData name="Cambie Ferguson" userId="74059b89-501c-4b8b-9d1e-c17c0decc8d1" providerId="ADAL" clId="{6243DB71-6493-431E-A05F-193D93415996}" dt="2019-12-04T06:54:35.820" v="355" actId="478"/>
          <ac:spMkLst>
            <pc:docMk/>
            <pc:sldMk cId="1370761946" sldId="6089"/>
            <ac:spMk id="42" creationId="{D4F45F19-0C9A-4DA7-A82F-AA5BB1259E7E}"/>
          </ac:spMkLst>
        </pc:spChg>
        <pc:spChg chg="add">
          <ac:chgData name="Cambie Ferguson" userId="74059b89-501c-4b8b-9d1e-c17c0decc8d1" providerId="ADAL" clId="{6243DB71-6493-431E-A05F-193D93415996}" dt="2019-12-04T06:54:36.142" v="356"/>
          <ac:spMkLst>
            <pc:docMk/>
            <pc:sldMk cId="1370761946" sldId="6089"/>
            <ac:spMk id="43" creationId="{D57AF5AE-4FE9-4CC4-A560-81CFA149D543}"/>
          </ac:spMkLst>
        </pc:spChg>
      </pc:sldChg>
      <pc:sldChg chg="addSp delSp modSp mod ord">
        <pc:chgData name="Cambie Ferguson" userId="74059b89-501c-4b8b-9d1e-c17c0decc8d1" providerId="ADAL" clId="{6243DB71-6493-431E-A05F-193D93415996}" dt="2019-12-04T06:58:37.027" v="410" actId="6549"/>
        <pc:sldMkLst>
          <pc:docMk/>
          <pc:sldMk cId="386530646" sldId="6090"/>
        </pc:sldMkLst>
        <pc:spChg chg="mod">
          <ac:chgData name="Cambie Ferguson" userId="74059b89-501c-4b8b-9d1e-c17c0decc8d1" providerId="ADAL" clId="{6243DB71-6493-431E-A05F-193D93415996}" dt="2019-12-04T06:58:37.027" v="410" actId="6549"/>
          <ac:spMkLst>
            <pc:docMk/>
            <pc:sldMk cId="386530646" sldId="6090"/>
            <ac:spMk id="9" creationId="{78A9564E-E966-4B74-A5F9-D07C09311460}"/>
          </ac:spMkLst>
        </pc:spChg>
        <pc:spChg chg="add">
          <ac:chgData name="Cambie Ferguson" userId="74059b89-501c-4b8b-9d1e-c17c0decc8d1" providerId="ADAL" clId="{6243DB71-6493-431E-A05F-193D93415996}" dt="2019-12-04T06:54:59.755" v="363"/>
          <ac:spMkLst>
            <pc:docMk/>
            <pc:sldMk cId="386530646" sldId="6090"/>
            <ac:spMk id="18" creationId="{BBB37C48-23C7-4479-B3D1-8CE57C33206B}"/>
          </ac:spMkLst>
        </pc:spChg>
        <pc:spChg chg="mod">
          <ac:chgData name="Cambie Ferguson" userId="74059b89-501c-4b8b-9d1e-c17c0decc8d1" providerId="ADAL" clId="{6243DB71-6493-431E-A05F-193D93415996}" dt="2019-12-02T09:17:35.597" v="52" actId="20577"/>
          <ac:spMkLst>
            <pc:docMk/>
            <pc:sldMk cId="386530646" sldId="6090"/>
            <ac:spMk id="20" creationId="{9AD5E8D7-8C68-4EE9-98F5-4A5EE74A8FB1}"/>
          </ac:spMkLst>
        </pc:spChg>
        <pc:spChg chg="mod">
          <ac:chgData name="Cambie Ferguson" userId="74059b89-501c-4b8b-9d1e-c17c0decc8d1" providerId="ADAL" clId="{6243DB71-6493-431E-A05F-193D93415996}" dt="2019-12-02T09:17:53.474" v="59" actId="1076"/>
          <ac:spMkLst>
            <pc:docMk/>
            <pc:sldMk cId="386530646" sldId="6090"/>
            <ac:spMk id="25" creationId="{A9988EE3-36BE-4B79-98B8-F62FE57CB259}"/>
          </ac:spMkLst>
        </pc:spChg>
        <pc:spChg chg="del mod">
          <ac:chgData name="Cambie Ferguson" userId="74059b89-501c-4b8b-9d1e-c17c0decc8d1" providerId="ADAL" clId="{6243DB71-6493-431E-A05F-193D93415996}" dt="2019-12-04T06:54:59.385" v="362" actId="478"/>
          <ac:spMkLst>
            <pc:docMk/>
            <pc:sldMk cId="386530646" sldId="6090"/>
            <ac:spMk id="31" creationId="{18DDD6C6-5858-4B39-81B2-09D7303917E6}"/>
          </ac:spMkLst>
        </pc:spChg>
      </pc:sldChg>
      <pc:sldChg chg="addSp delSp modSp mod ord">
        <pc:chgData name="Cambie Ferguson" userId="74059b89-501c-4b8b-9d1e-c17c0decc8d1" providerId="ADAL" clId="{6243DB71-6493-431E-A05F-193D93415996}" dt="2019-12-04T06:57:16.407" v="380" actId="13926"/>
        <pc:sldMkLst>
          <pc:docMk/>
          <pc:sldMk cId="1556623016" sldId="6091"/>
        </pc:sldMkLst>
        <pc:spChg chg="mod">
          <ac:chgData name="Cambie Ferguson" userId="74059b89-501c-4b8b-9d1e-c17c0decc8d1" providerId="ADAL" clId="{6243DB71-6493-431E-A05F-193D93415996}" dt="2019-12-04T06:57:16.407" v="380" actId="13926"/>
          <ac:spMkLst>
            <pc:docMk/>
            <pc:sldMk cId="1556623016" sldId="6091"/>
            <ac:spMk id="9" creationId="{78A9564E-E966-4B74-A5F9-D07C09311460}"/>
          </ac:spMkLst>
        </pc:spChg>
        <pc:spChg chg="add">
          <ac:chgData name="Cambie Ferguson" userId="74059b89-501c-4b8b-9d1e-c17c0decc8d1" providerId="ADAL" clId="{6243DB71-6493-431E-A05F-193D93415996}" dt="2019-12-04T06:54:49.275" v="360"/>
          <ac:spMkLst>
            <pc:docMk/>
            <pc:sldMk cId="1556623016" sldId="6091"/>
            <ac:spMk id="16" creationId="{C7FDFC11-47BB-4E81-BE0E-3A51ADFDE7B1}"/>
          </ac:spMkLst>
        </pc:spChg>
        <pc:spChg chg="mod">
          <ac:chgData name="Cambie Ferguson" userId="74059b89-501c-4b8b-9d1e-c17c0decc8d1" providerId="ADAL" clId="{6243DB71-6493-431E-A05F-193D93415996}" dt="2019-12-02T09:17:30.290" v="51" actId="1076"/>
          <ac:spMkLst>
            <pc:docMk/>
            <pc:sldMk cId="1556623016" sldId="6091"/>
            <ac:spMk id="30" creationId="{549CC591-A020-4DA9-98C3-97873E096320}"/>
          </ac:spMkLst>
        </pc:spChg>
        <pc:spChg chg="del mod">
          <ac:chgData name="Cambie Ferguson" userId="74059b89-501c-4b8b-9d1e-c17c0decc8d1" providerId="ADAL" clId="{6243DB71-6493-431E-A05F-193D93415996}" dt="2019-12-04T06:54:48.946" v="359" actId="478"/>
          <ac:spMkLst>
            <pc:docMk/>
            <pc:sldMk cId="1556623016" sldId="6091"/>
            <ac:spMk id="36" creationId="{F1B189D6-00BF-4AC1-8EBF-F3FB4FCFC05C}"/>
          </ac:spMkLst>
        </pc:spChg>
      </pc:sldChg>
      <pc:sldChg chg="addSp delSp modSp mod ord">
        <pc:chgData name="Cambie Ferguson" userId="74059b89-501c-4b8b-9d1e-c17c0decc8d1" providerId="ADAL" clId="{6243DB71-6493-431E-A05F-193D93415996}" dt="2019-12-04T06:56:10.632" v="374" actId="13926"/>
        <pc:sldMkLst>
          <pc:docMk/>
          <pc:sldMk cId="3006260715" sldId="6092"/>
        </pc:sldMkLst>
        <pc:spChg chg="mod">
          <ac:chgData name="Cambie Ferguson" userId="74059b89-501c-4b8b-9d1e-c17c0decc8d1" providerId="ADAL" clId="{6243DB71-6493-431E-A05F-193D93415996}" dt="2019-12-04T06:56:10.632" v="374" actId="13926"/>
          <ac:spMkLst>
            <pc:docMk/>
            <pc:sldMk cId="3006260715" sldId="6092"/>
            <ac:spMk id="9" creationId="{78A9564E-E966-4B74-A5F9-D07C09311460}"/>
          </ac:spMkLst>
        </pc:spChg>
        <pc:spChg chg="add">
          <ac:chgData name="Cambie Ferguson" userId="74059b89-501c-4b8b-9d1e-c17c0decc8d1" providerId="ADAL" clId="{6243DB71-6493-431E-A05F-193D93415996}" dt="2019-12-04T06:54:43.866" v="358"/>
          <ac:spMkLst>
            <pc:docMk/>
            <pc:sldMk cId="3006260715" sldId="6092"/>
            <ac:spMk id="18" creationId="{50795F9C-8CFD-4CF2-8BE4-90337E723FA4}"/>
          </ac:spMkLst>
        </pc:spChg>
        <pc:spChg chg="mod">
          <ac:chgData name="Cambie Ferguson" userId="74059b89-501c-4b8b-9d1e-c17c0decc8d1" providerId="ADAL" clId="{6243DB71-6493-431E-A05F-193D93415996}" dt="2019-12-02T09:16:34.940" v="41" actId="20577"/>
          <ac:spMkLst>
            <pc:docMk/>
            <pc:sldMk cId="3006260715" sldId="6092"/>
            <ac:spMk id="20" creationId="{110EC1CC-C053-40AC-9AD6-D6F84AA36C69}"/>
          </ac:spMkLst>
        </pc:spChg>
        <pc:spChg chg="mod">
          <ac:chgData name="Cambie Ferguson" userId="74059b89-501c-4b8b-9d1e-c17c0decc8d1" providerId="ADAL" clId="{6243DB71-6493-431E-A05F-193D93415996}" dt="2019-12-02T09:17:11.857" v="47" actId="1076"/>
          <ac:spMkLst>
            <pc:docMk/>
            <pc:sldMk cId="3006260715" sldId="6092"/>
            <ac:spMk id="25" creationId="{C0BFD7D6-D2A8-4A45-8DBD-18B74343544C}"/>
          </ac:spMkLst>
        </pc:spChg>
        <pc:spChg chg="del mod">
          <ac:chgData name="Cambie Ferguson" userId="74059b89-501c-4b8b-9d1e-c17c0decc8d1" providerId="ADAL" clId="{6243DB71-6493-431E-A05F-193D93415996}" dt="2019-12-04T06:54:43.201" v="357" actId="478"/>
          <ac:spMkLst>
            <pc:docMk/>
            <pc:sldMk cId="3006260715" sldId="6092"/>
            <ac:spMk id="32" creationId="{53971B3A-5C85-4FFA-9979-711C3DF7DB0B}"/>
          </ac:spMkLst>
        </pc:spChg>
      </pc:sldChg>
      <pc:sldChg chg="addSp delSp modSp mod ord">
        <pc:chgData name="Cambie Ferguson" userId="74059b89-501c-4b8b-9d1e-c17c0decc8d1" providerId="ADAL" clId="{6243DB71-6493-431E-A05F-193D93415996}" dt="2019-12-04T06:59:10.982" v="413" actId="13926"/>
        <pc:sldMkLst>
          <pc:docMk/>
          <pc:sldMk cId="335413106" sldId="6095"/>
        </pc:sldMkLst>
        <pc:spChg chg="mod">
          <ac:chgData name="Cambie Ferguson" userId="74059b89-501c-4b8b-9d1e-c17c0decc8d1" providerId="ADAL" clId="{6243DB71-6493-431E-A05F-193D93415996}" dt="2019-12-04T06:59:10.982" v="413" actId="13926"/>
          <ac:spMkLst>
            <pc:docMk/>
            <pc:sldMk cId="335413106" sldId="6095"/>
            <ac:spMk id="9" creationId="{78A9564E-E966-4B74-A5F9-D07C09311460}"/>
          </ac:spMkLst>
        </pc:spChg>
        <pc:spChg chg="add">
          <ac:chgData name="Cambie Ferguson" userId="74059b89-501c-4b8b-9d1e-c17c0decc8d1" providerId="ADAL" clId="{6243DB71-6493-431E-A05F-193D93415996}" dt="2019-12-04T06:55:07.369" v="365"/>
          <ac:spMkLst>
            <pc:docMk/>
            <pc:sldMk cId="335413106" sldId="6095"/>
            <ac:spMk id="16" creationId="{87CEA759-A98C-4C83-8A7F-2FFCA7016636}"/>
          </ac:spMkLst>
        </pc:spChg>
        <pc:spChg chg="mod">
          <ac:chgData name="Cambie Ferguson" userId="74059b89-501c-4b8b-9d1e-c17c0decc8d1" providerId="ADAL" clId="{6243DB71-6493-431E-A05F-193D93415996}" dt="2019-12-02T09:18:04.067" v="63" actId="1076"/>
          <ac:spMkLst>
            <pc:docMk/>
            <pc:sldMk cId="335413106" sldId="6095"/>
            <ac:spMk id="28" creationId="{821FF88B-25E9-46FF-B924-A36C885A921F}"/>
          </ac:spMkLst>
        </pc:spChg>
        <pc:spChg chg="del mod">
          <ac:chgData name="Cambie Ferguson" userId="74059b89-501c-4b8b-9d1e-c17c0decc8d1" providerId="ADAL" clId="{6243DB71-6493-431E-A05F-193D93415996}" dt="2019-12-04T06:55:06.195" v="364" actId="478"/>
          <ac:spMkLst>
            <pc:docMk/>
            <pc:sldMk cId="335413106" sldId="6095"/>
            <ac:spMk id="34" creationId="{BE1CC22B-1BB0-454B-B6AA-4A728FF92747}"/>
          </ac:spMkLst>
        </pc:spChg>
      </pc:sldChg>
      <pc:sldChg chg="addSp delSp modSp mod ord">
        <pc:chgData name="Cambie Ferguson" userId="74059b89-501c-4b8b-9d1e-c17c0decc8d1" providerId="ADAL" clId="{6243DB71-6493-431E-A05F-193D93415996}" dt="2019-12-04T06:59:47.457" v="414" actId="33524"/>
        <pc:sldMkLst>
          <pc:docMk/>
          <pc:sldMk cId="3073787711" sldId="6096"/>
        </pc:sldMkLst>
        <pc:spChg chg="mod">
          <ac:chgData name="Cambie Ferguson" userId="74059b89-501c-4b8b-9d1e-c17c0decc8d1" providerId="ADAL" clId="{6243DB71-6493-431E-A05F-193D93415996}" dt="2019-12-04T06:59:47.457" v="414" actId="33524"/>
          <ac:spMkLst>
            <pc:docMk/>
            <pc:sldMk cId="3073787711" sldId="6096"/>
            <ac:spMk id="9" creationId="{78A9564E-E966-4B74-A5F9-D07C09311460}"/>
          </ac:spMkLst>
        </pc:spChg>
        <pc:spChg chg="add">
          <ac:chgData name="Cambie Ferguson" userId="74059b89-501c-4b8b-9d1e-c17c0decc8d1" providerId="ADAL" clId="{6243DB71-6493-431E-A05F-193D93415996}" dt="2019-12-04T06:55:14.822" v="367"/>
          <ac:spMkLst>
            <pc:docMk/>
            <pc:sldMk cId="3073787711" sldId="6096"/>
            <ac:spMk id="18" creationId="{B98EDD32-9A70-4640-98ED-92E6006E64CB}"/>
          </ac:spMkLst>
        </pc:spChg>
        <pc:spChg chg="mod">
          <ac:chgData name="Cambie Ferguson" userId="74059b89-501c-4b8b-9d1e-c17c0decc8d1" providerId="ADAL" clId="{6243DB71-6493-431E-A05F-193D93415996}" dt="2019-12-02T09:18:09.226" v="64" actId="20577"/>
          <ac:spMkLst>
            <pc:docMk/>
            <pc:sldMk cId="3073787711" sldId="6096"/>
            <ac:spMk id="20" creationId="{BFAECCBA-3C71-4DE3-8997-4670E905EF90}"/>
          </ac:spMkLst>
        </pc:spChg>
        <pc:spChg chg="mod">
          <ac:chgData name="Cambie Ferguson" userId="74059b89-501c-4b8b-9d1e-c17c0decc8d1" providerId="ADAL" clId="{6243DB71-6493-431E-A05F-193D93415996}" dt="2019-12-02T09:18:38.427" v="78" actId="1076"/>
          <ac:spMkLst>
            <pc:docMk/>
            <pc:sldMk cId="3073787711" sldId="6096"/>
            <ac:spMk id="24" creationId="{A2FD7093-32D0-42DA-A580-F2C7C99634D6}"/>
          </ac:spMkLst>
        </pc:spChg>
        <pc:spChg chg="del mod">
          <ac:chgData name="Cambie Ferguson" userId="74059b89-501c-4b8b-9d1e-c17c0decc8d1" providerId="ADAL" clId="{6243DB71-6493-431E-A05F-193D93415996}" dt="2019-12-04T06:55:14.426" v="366" actId="478"/>
          <ac:spMkLst>
            <pc:docMk/>
            <pc:sldMk cId="3073787711" sldId="6096"/>
            <ac:spMk id="32" creationId="{9FAC7E5C-1D2F-48D9-BEEC-264E827CE6F9}"/>
          </ac:spMkLst>
        </pc:spChg>
      </pc:sldChg>
      <pc:sldChg chg="addSp delSp modSp mod ord">
        <pc:chgData name="Cambie Ferguson" userId="74059b89-501c-4b8b-9d1e-c17c0decc8d1" providerId="ADAL" clId="{6243DB71-6493-431E-A05F-193D93415996}" dt="2019-12-04T07:00:26.032" v="420" actId="1076"/>
        <pc:sldMkLst>
          <pc:docMk/>
          <pc:sldMk cId="595350026" sldId="6097"/>
        </pc:sldMkLst>
        <pc:spChg chg="mod">
          <ac:chgData name="Cambie Ferguson" userId="74059b89-501c-4b8b-9d1e-c17c0decc8d1" providerId="ADAL" clId="{6243DB71-6493-431E-A05F-193D93415996}" dt="2019-12-04T07:00:08.102" v="415" actId="20577"/>
          <ac:spMkLst>
            <pc:docMk/>
            <pc:sldMk cId="595350026" sldId="6097"/>
            <ac:spMk id="9" creationId="{78A9564E-E966-4B74-A5F9-D07C09311460}"/>
          </ac:spMkLst>
        </pc:spChg>
        <pc:spChg chg="add">
          <ac:chgData name="Cambie Ferguson" userId="74059b89-501c-4b8b-9d1e-c17c0decc8d1" providerId="ADAL" clId="{6243DB71-6493-431E-A05F-193D93415996}" dt="2019-12-04T06:55:18.598" v="369"/>
          <ac:spMkLst>
            <pc:docMk/>
            <pc:sldMk cId="595350026" sldId="6097"/>
            <ac:spMk id="16" creationId="{BD8D16E3-9D36-49E1-9BE8-DB0ECD4883B4}"/>
          </ac:spMkLst>
        </pc:spChg>
        <pc:spChg chg="mod">
          <ac:chgData name="Cambie Ferguson" userId="74059b89-501c-4b8b-9d1e-c17c0decc8d1" providerId="ADAL" clId="{6243DB71-6493-431E-A05F-193D93415996}" dt="2019-12-04T06:50:30.427" v="281" actId="20577"/>
          <ac:spMkLst>
            <pc:docMk/>
            <pc:sldMk cId="595350026" sldId="6097"/>
            <ac:spMk id="19" creationId="{2B250213-BE29-4F0D-8414-9A609833ABEF}"/>
          </ac:spMkLst>
        </pc:spChg>
        <pc:spChg chg="mod">
          <ac:chgData name="Cambie Ferguson" userId="74059b89-501c-4b8b-9d1e-c17c0decc8d1" providerId="ADAL" clId="{6243DB71-6493-431E-A05F-193D93415996}" dt="2019-12-04T07:00:26.032" v="420" actId="1076"/>
          <ac:spMkLst>
            <pc:docMk/>
            <pc:sldMk cId="595350026" sldId="6097"/>
            <ac:spMk id="28" creationId="{7C5BF5EC-CB3A-47DD-A332-31D47C7C221A}"/>
          </ac:spMkLst>
        </pc:spChg>
        <pc:spChg chg="del mod">
          <ac:chgData name="Cambie Ferguson" userId="74059b89-501c-4b8b-9d1e-c17c0decc8d1" providerId="ADAL" clId="{6243DB71-6493-431E-A05F-193D93415996}" dt="2019-12-04T06:55:18.269" v="368" actId="478"/>
          <ac:spMkLst>
            <pc:docMk/>
            <pc:sldMk cId="595350026" sldId="6097"/>
            <ac:spMk id="34" creationId="{DACFC8C8-63A3-446A-93CB-F7B9B62BABD1}"/>
          </ac:spMkLst>
        </pc:spChg>
      </pc:sldChg>
      <pc:sldMasterChg chg="delSldLayout">
        <pc:chgData name="Cambie Ferguson" userId="74059b89-501c-4b8b-9d1e-c17c0decc8d1" providerId="ADAL" clId="{6243DB71-6493-431E-A05F-193D93415996}" dt="2019-12-03T01:57:09.104" v="210" actId="47"/>
        <pc:sldMasterMkLst>
          <pc:docMk/>
          <pc:sldMasterMk cId="471495472" sldId="2147483671"/>
        </pc:sldMasterMkLst>
        <pc:sldLayoutChg chg="del">
          <pc:chgData name="Cambie Ferguson" userId="74059b89-501c-4b8b-9d1e-c17c0decc8d1" providerId="ADAL" clId="{6243DB71-6493-431E-A05F-193D93415996}" dt="2019-12-03T01:57:09.104" v="210" actId="47"/>
          <pc:sldLayoutMkLst>
            <pc:docMk/>
            <pc:sldMasterMk cId="471495472" sldId="2147483671"/>
            <pc:sldLayoutMk cId="4011146104" sldId="2147483693"/>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CE9D87-8B37-4A60-94CA-49979D1829BB}" type="datetimeFigureOut">
              <a:rPr lang="en-US" smtClean="0"/>
              <a:t>12/2/2019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816AF1-4644-4426-A29B-6F427DE01C4E}" type="slidenum">
              <a:rPr lang="en-US" smtClean="0"/>
              <a:t>‹#›</a:t>
            </a:fld>
            <a:endParaRPr lang="en-US"/>
          </a:p>
        </p:txBody>
      </p:sp>
    </p:spTree>
    <p:extLst>
      <p:ext uri="{BB962C8B-B14F-4D97-AF65-F5344CB8AC3E}">
        <p14:creationId xmlns:p14="http://schemas.microsoft.com/office/powerpoint/2010/main" val="12196354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3071A7-CA35-4761-BBA6-D11AC904E84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159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C35C8C-E3E6-4336-99DC-9CD9B4E6085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8598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63071A7-CA35-4761-BBA6-D11AC904E849}" type="slidenum">
              <a:rPr lang="en-US" smtClean="0"/>
              <a:t>4</a:t>
            </a:fld>
            <a:endParaRPr lang="en-US"/>
          </a:p>
        </p:txBody>
      </p:sp>
    </p:spTree>
    <p:extLst>
      <p:ext uri="{BB962C8B-B14F-4D97-AF65-F5344CB8AC3E}">
        <p14:creationId xmlns:p14="http://schemas.microsoft.com/office/powerpoint/2010/main" val="170982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63071A7-CA35-4761-BBA6-D11AC904E849}" type="slidenum">
              <a:rPr lang="en-US" smtClean="0"/>
              <a:t>5</a:t>
            </a:fld>
            <a:endParaRPr lang="en-US"/>
          </a:p>
        </p:txBody>
      </p:sp>
    </p:spTree>
    <p:extLst>
      <p:ext uri="{BB962C8B-B14F-4D97-AF65-F5344CB8AC3E}">
        <p14:creationId xmlns:p14="http://schemas.microsoft.com/office/powerpoint/2010/main" val="3685644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16AF1-4644-4426-A29B-6F427DE01C4E}" type="slidenum">
              <a:rPr lang="en-US" smtClean="0"/>
              <a:t>8</a:t>
            </a:fld>
            <a:endParaRPr lang="en-US"/>
          </a:p>
        </p:txBody>
      </p:sp>
    </p:spTree>
    <p:extLst>
      <p:ext uri="{BB962C8B-B14F-4D97-AF65-F5344CB8AC3E}">
        <p14:creationId xmlns:p14="http://schemas.microsoft.com/office/powerpoint/2010/main" val="34875673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C816AF1-4644-4426-A29B-6F427DE01C4E}" type="slidenum">
              <a:rPr lang="en-US" smtClean="0"/>
              <a:t>9</a:t>
            </a:fld>
            <a:endParaRPr lang="en-US"/>
          </a:p>
        </p:txBody>
      </p:sp>
    </p:spTree>
    <p:extLst>
      <p:ext uri="{BB962C8B-B14F-4D97-AF65-F5344CB8AC3E}">
        <p14:creationId xmlns:p14="http://schemas.microsoft.com/office/powerpoint/2010/main" val="29126945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816AF1-4644-4426-A29B-6F427DE01C4E}" type="slidenum">
              <a:rPr lang="en-US" smtClean="0"/>
              <a:t>10</a:t>
            </a:fld>
            <a:endParaRPr lang="en-US"/>
          </a:p>
        </p:txBody>
      </p:sp>
    </p:spTree>
    <p:extLst>
      <p:ext uri="{BB962C8B-B14F-4D97-AF65-F5344CB8AC3E}">
        <p14:creationId xmlns:p14="http://schemas.microsoft.com/office/powerpoint/2010/main" val="6752537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9543" y="3029995"/>
            <a:ext cx="9401561" cy="1793104"/>
          </a:xfrm>
          <a:noFill/>
        </p:spPr>
        <p:txBody>
          <a:bodyPr lIns="0" tIns="0" rIns="0" bIns="182880" anchor="b" anchorCtr="0"/>
          <a:lstStyle>
            <a:lvl1pPr>
              <a:defRPr sz="5294" strike="noStrike" spc="-147" baseline="0">
                <a:solidFill>
                  <a:srgbClr val="505050"/>
                </a:solidFill>
              </a:defRPr>
            </a:lvl1pPr>
          </a:lstStyle>
          <a:p>
            <a:r>
              <a:rPr lang="en-US"/>
              <a:t>Microsoft 365</a:t>
            </a:r>
            <a:br>
              <a:rPr lang="en-US"/>
            </a:br>
            <a:r>
              <a:rPr lang="en-US"/>
              <a:t>title or event name</a:t>
            </a:r>
          </a:p>
        </p:txBody>
      </p:sp>
      <p:sp>
        <p:nvSpPr>
          <p:cNvPr id="5" name="Text Placeholder 4"/>
          <p:cNvSpPr>
            <a:spLocks noGrp="1"/>
          </p:cNvSpPr>
          <p:nvPr>
            <p:ph type="body" sz="quarter" idx="12" hasCustomPrompt="1"/>
          </p:nvPr>
        </p:nvSpPr>
        <p:spPr>
          <a:xfrm>
            <a:off x="426425" y="4838791"/>
            <a:ext cx="9401561" cy="945435"/>
          </a:xfrm>
          <a:noFill/>
        </p:spPr>
        <p:txBody>
          <a:bodyPr lIns="0" tIns="0" rIns="0" bIns="0">
            <a:noAutofit/>
          </a:bodyPr>
          <a:lstStyle>
            <a:lvl1pPr marL="0" indent="0">
              <a:lnSpc>
                <a:spcPct val="100000"/>
              </a:lnSpc>
              <a:spcBef>
                <a:spcPts val="0"/>
              </a:spcBef>
              <a:buNone/>
              <a:defRPr sz="1568" spc="0" baseline="0">
                <a:solidFill>
                  <a:srgbClr val="505050"/>
                </a:solidFill>
                <a:latin typeface="+mn-lt"/>
              </a:defRPr>
            </a:lvl1pPr>
          </a:lstStyle>
          <a:p>
            <a:pPr lvl="0"/>
            <a:r>
              <a:rPr lang="en-US"/>
              <a:t>Author name</a:t>
            </a:r>
          </a:p>
          <a:p>
            <a:pPr lvl="0"/>
            <a:r>
              <a:rPr lang="en-US"/>
              <a:t>Date</a:t>
            </a:r>
          </a:p>
        </p:txBody>
      </p:sp>
      <p:pic>
        <p:nvPicPr>
          <p:cNvPr id="18" name="Picture 17">
            <a:extLst>
              <a:ext uri="{FF2B5EF4-FFF2-40B4-BE49-F238E27FC236}">
                <a16:creationId xmlns:a16="http://schemas.microsoft.com/office/drawing/2014/main" id="{9F4A718E-6F7C-414B-B5B4-AA6809C7682F}"/>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429546" y="437138"/>
            <a:ext cx="896425" cy="190218"/>
          </a:xfrm>
          <a:prstGeom prst="rect">
            <a:avLst/>
          </a:prstGeom>
        </p:spPr>
      </p:pic>
    </p:spTree>
    <p:extLst>
      <p:ext uri="{BB962C8B-B14F-4D97-AF65-F5344CB8AC3E}">
        <p14:creationId xmlns:p14="http://schemas.microsoft.com/office/powerpoint/2010/main" val="261393145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3" name="Online Image Placeholder 2">
            <a:extLst>
              <a:ext uri="{FF2B5EF4-FFF2-40B4-BE49-F238E27FC236}">
                <a16:creationId xmlns:a16="http://schemas.microsoft.com/office/drawing/2014/main" id="{562D5679-B66F-A244-9E94-0FFE5F1B6168}"/>
              </a:ext>
            </a:extLst>
          </p:cNvPr>
          <p:cNvSpPr>
            <a:spLocks noGrp="1"/>
          </p:cNvSpPr>
          <p:nvPr>
            <p:ph type="clipArt" sz="quarter" idx="11" hasCustomPrompt="1"/>
          </p:nvPr>
        </p:nvSpPr>
        <p:spPr>
          <a:xfrm>
            <a:off x="5982392" y="2145842"/>
            <a:ext cx="5780073" cy="3756460"/>
          </a:xfrm>
        </p:spPr>
        <p:txBody>
          <a:bodyPr anchor="ctr">
            <a:noAutofit/>
          </a:bodyPr>
          <a:lstStyle>
            <a:lvl1pPr algn="ctr">
              <a:defRPr sz="1961">
                <a:latin typeface="+mj-lt"/>
              </a:defRPr>
            </a:lvl1pPr>
          </a:lstStyle>
          <a:p>
            <a:r>
              <a:rPr lang="en-US"/>
              <a:t>Drop photo here</a:t>
            </a:r>
          </a:p>
        </p:txBody>
      </p:sp>
      <p:sp>
        <p:nvSpPr>
          <p:cNvPr id="4" name="Text Placeholder 3"/>
          <p:cNvSpPr>
            <a:spLocks noGrp="1"/>
          </p:cNvSpPr>
          <p:nvPr>
            <p:ph type="body" sz="quarter" idx="10" hasCustomPrompt="1"/>
          </p:nvPr>
        </p:nvSpPr>
        <p:spPr>
          <a:xfrm>
            <a:off x="426426" y="2145842"/>
            <a:ext cx="5138174" cy="2573509"/>
          </a:xfrm>
        </p:spPr>
        <p:txBody>
          <a:bodyPr wrap="square" lIns="0" tIns="0" rIns="0" bIns="0">
            <a:noAutofit/>
          </a:bodyPr>
          <a:lstStyle>
            <a:lvl1pPr marL="0" marR="0" indent="0" algn="l" defTabSz="914379"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100" marR="0" indent="0" algn="l" defTabSz="914379"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9" indent="0">
              <a:buNone/>
              <a:defRPr/>
            </a:lvl3pPr>
            <a:lvl4pPr marL="672298" indent="0">
              <a:buNone/>
              <a:defRPr/>
            </a:lvl4pPr>
            <a:lvl5pPr marL="896397"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26425" y="440496"/>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Device layout</a:t>
            </a:r>
          </a:p>
        </p:txBody>
      </p:sp>
    </p:spTree>
    <p:extLst>
      <p:ext uri="{BB962C8B-B14F-4D97-AF65-F5344CB8AC3E}">
        <p14:creationId xmlns:p14="http://schemas.microsoft.com/office/powerpoint/2010/main" val="469355916"/>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aphic layout: three columns graphic and text">
    <p:spTree>
      <p:nvGrpSpPr>
        <p:cNvPr id="1" name=""/>
        <p:cNvGrpSpPr/>
        <p:nvPr/>
      </p:nvGrpSpPr>
      <p:grpSpPr>
        <a:xfrm>
          <a:off x="0" y="0"/>
          <a:ext cx="0" cy="0"/>
          <a:chOff x="0" y="0"/>
          <a:chExt cx="0" cy="0"/>
        </a:xfrm>
      </p:grpSpPr>
      <p:sp>
        <p:nvSpPr>
          <p:cNvPr id="3" name="Rectangle 2"/>
          <p:cNvSpPr/>
          <p:nvPr userDrawn="1"/>
        </p:nvSpPr>
        <p:spPr bwMode="auto">
          <a:xfrm>
            <a:off x="426425" y="1599723"/>
            <a:ext cx="3632388"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14"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897220"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6" name="Rectangle 5"/>
          <p:cNvSpPr/>
          <p:nvPr userDrawn="1"/>
        </p:nvSpPr>
        <p:spPr bwMode="auto">
          <a:xfrm>
            <a:off x="4281365" y="1599723"/>
            <a:ext cx="3623052"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14"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126965" y="1599723"/>
            <a:ext cx="3635499"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14"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746696"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8" name="Content Placeholder 15"/>
          <p:cNvSpPr>
            <a:spLocks noGrp="1"/>
          </p:cNvSpPr>
          <p:nvPr userDrawn="1">
            <p:ph sz="quarter" idx="19" hasCustomPrompt="1"/>
          </p:nvPr>
        </p:nvSpPr>
        <p:spPr>
          <a:xfrm>
            <a:off x="8598491"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26425" y="440496"/>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26425" y="4927922"/>
            <a:ext cx="3627659" cy="1309013"/>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79"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9" indent="0">
              <a:buNone/>
              <a:defRPr/>
            </a:lvl3pPr>
            <a:lvl4pPr marL="672298" indent="0">
              <a:buNone/>
              <a:defRPr/>
            </a:lvl4pPr>
            <a:lvl5pPr marL="896397"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281363" y="4927922"/>
            <a:ext cx="3623051" cy="1309013"/>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79"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9" indent="0">
              <a:buNone/>
              <a:defRPr/>
            </a:lvl3pPr>
            <a:lvl4pPr marL="672298" indent="0">
              <a:buNone/>
              <a:defRPr/>
            </a:lvl4pPr>
            <a:lvl5pPr marL="896397"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126964" y="4927922"/>
            <a:ext cx="3635502" cy="1309013"/>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79"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9" indent="0">
              <a:buNone/>
              <a:defRPr/>
            </a:lvl3pPr>
            <a:lvl4pPr marL="672298" indent="0">
              <a:buNone/>
              <a:defRPr/>
            </a:lvl4pPr>
            <a:lvl5pPr marL="896397"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Tree>
    <p:extLst>
      <p:ext uri="{BB962C8B-B14F-4D97-AF65-F5344CB8AC3E}">
        <p14:creationId xmlns:p14="http://schemas.microsoft.com/office/powerpoint/2010/main" val="20374717"/>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aphic layout: four columns graphic and tex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594C393-E06E-3A4C-A658-2526A14DA5A1}"/>
              </a:ext>
            </a:extLst>
          </p:cNvPr>
          <p:cNvSpPr/>
          <p:nvPr userDrawn="1"/>
        </p:nvSpPr>
        <p:spPr bwMode="auto">
          <a:xfrm>
            <a:off x="9109048"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14"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a:extLst>
              <a:ext uri="{FF2B5EF4-FFF2-40B4-BE49-F238E27FC236}">
                <a16:creationId xmlns:a16="http://schemas.microsoft.com/office/drawing/2014/main" id="{A011C51E-94BA-C44D-ABF4-E87C4124DAF0}"/>
              </a:ext>
            </a:extLst>
          </p:cNvPr>
          <p:cNvSpPr/>
          <p:nvPr userDrawn="1"/>
        </p:nvSpPr>
        <p:spPr bwMode="auto">
          <a:xfrm>
            <a:off x="6214842"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14"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a:extLst>
              <a:ext uri="{FF2B5EF4-FFF2-40B4-BE49-F238E27FC236}">
                <a16:creationId xmlns:a16="http://schemas.microsoft.com/office/drawing/2014/main" id="{E6DDB665-2DD7-AE40-9862-C6E8E22E9215}"/>
              </a:ext>
            </a:extLst>
          </p:cNvPr>
          <p:cNvSpPr/>
          <p:nvPr userDrawn="1"/>
        </p:nvSpPr>
        <p:spPr bwMode="auto">
          <a:xfrm>
            <a:off x="3320634"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14"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a:extLst>
              <a:ext uri="{FF2B5EF4-FFF2-40B4-BE49-F238E27FC236}">
                <a16:creationId xmlns:a16="http://schemas.microsoft.com/office/drawing/2014/main" id="{4CD677DE-AA2C-984C-BAE1-54D5F0B518CE}"/>
              </a:ext>
            </a:extLst>
          </p:cNvPr>
          <p:cNvSpPr/>
          <p:nvPr userDrawn="1"/>
        </p:nvSpPr>
        <p:spPr bwMode="auto">
          <a:xfrm>
            <a:off x="426428" y="1590385"/>
            <a:ext cx="2653417" cy="312896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14"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0347712A-15EB-884C-BF95-7C690BA77817}"/>
              </a:ext>
            </a:extLst>
          </p:cNvPr>
          <p:cNvSpPr>
            <a:spLocks noGrp="1"/>
          </p:cNvSpPr>
          <p:nvPr>
            <p:ph type="title" hasCustomPrompt="1"/>
          </p:nvPr>
        </p:nvSpPr>
        <p:spPr>
          <a:xfrm>
            <a:off x="426425" y="435824"/>
            <a:ext cx="11336039" cy="744014"/>
          </a:xfrm>
        </p:spPr>
        <p:txBody>
          <a:bodyPr/>
          <a:lstStyle>
            <a:lvl1pPr>
              <a:defRPr/>
            </a:lvl1pPr>
          </a:lstStyle>
          <a:p>
            <a:r>
              <a:rPr lang="en-US"/>
              <a:t>Graphic layout: four columns graphic and text</a:t>
            </a:r>
          </a:p>
        </p:txBody>
      </p:sp>
      <p:sp>
        <p:nvSpPr>
          <p:cNvPr id="4" name="Content Placeholder 15">
            <a:extLst>
              <a:ext uri="{FF2B5EF4-FFF2-40B4-BE49-F238E27FC236}">
                <a16:creationId xmlns:a16="http://schemas.microsoft.com/office/drawing/2014/main" id="{F580A529-D3A8-5643-80BA-3E2BE1AA8D57}"/>
              </a:ext>
            </a:extLst>
          </p:cNvPr>
          <p:cNvSpPr>
            <a:spLocks noGrp="1"/>
          </p:cNvSpPr>
          <p:nvPr>
            <p:ph sz="quarter" idx="17" hasCustomPrompt="1"/>
          </p:nvPr>
        </p:nvSpPr>
        <p:spPr>
          <a:xfrm>
            <a:off x="966753" y="2135537"/>
            <a:ext cx="1572766"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7" name="Content Placeholder 15">
            <a:extLst>
              <a:ext uri="{FF2B5EF4-FFF2-40B4-BE49-F238E27FC236}">
                <a16:creationId xmlns:a16="http://schemas.microsoft.com/office/drawing/2014/main" id="{1F6D7A4B-5FFE-2741-8477-E0CAA019B079}"/>
              </a:ext>
            </a:extLst>
          </p:cNvPr>
          <p:cNvSpPr>
            <a:spLocks noGrp="1"/>
          </p:cNvSpPr>
          <p:nvPr>
            <p:ph sz="quarter" idx="18" hasCustomPrompt="1"/>
          </p:nvPr>
        </p:nvSpPr>
        <p:spPr>
          <a:xfrm>
            <a:off x="3849258"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9" name="Text Placeholder 4">
            <a:extLst>
              <a:ext uri="{FF2B5EF4-FFF2-40B4-BE49-F238E27FC236}">
                <a16:creationId xmlns:a16="http://schemas.microsoft.com/office/drawing/2014/main" id="{07CF99F6-2487-AC48-8A09-B34B72BD5FE9}"/>
              </a:ext>
            </a:extLst>
          </p:cNvPr>
          <p:cNvSpPr>
            <a:spLocks noGrp="1"/>
          </p:cNvSpPr>
          <p:nvPr>
            <p:ph type="body" sz="quarter" idx="11" hasCustomPrompt="1"/>
          </p:nvPr>
        </p:nvSpPr>
        <p:spPr>
          <a:xfrm>
            <a:off x="426428" y="4927922"/>
            <a:ext cx="2653417" cy="1309013"/>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79"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9" indent="0">
              <a:buNone/>
              <a:defRPr/>
            </a:lvl3pPr>
            <a:lvl4pPr marL="672298" indent="0">
              <a:buNone/>
              <a:defRPr/>
            </a:lvl4pPr>
            <a:lvl5pPr marL="896397"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0" name="Text Placeholder 4">
            <a:extLst>
              <a:ext uri="{FF2B5EF4-FFF2-40B4-BE49-F238E27FC236}">
                <a16:creationId xmlns:a16="http://schemas.microsoft.com/office/drawing/2014/main" id="{7F7B5F75-90C0-F44E-9322-8FF1108BD340}"/>
              </a:ext>
            </a:extLst>
          </p:cNvPr>
          <p:cNvSpPr>
            <a:spLocks noGrp="1"/>
          </p:cNvSpPr>
          <p:nvPr>
            <p:ph type="body" sz="quarter" idx="12" hasCustomPrompt="1"/>
          </p:nvPr>
        </p:nvSpPr>
        <p:spPr>
          <a:xfrm>
            <a:off x="3320634" y="4927922"/>
            <a:ext cx="2653417" cy="1309013"/>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79"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9" indent="0">
              <a:buNone/>
              <a:defRPr/>
            </a:lvl3pPr>
            <a:lvl4pPr marL="672298" indent="0">
              <a:buNone/>
              <a:defRPr/>
            </a:lvl4pPr>
            <a:lvl5pPr marL="896397"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1" name="Text Placeholder 4">
            <a:extLst>
              <a:ext uri="{FF2B5EF4-FFF2-40B4-BE49-F238E27FC236}">
                <a16:creationId xmlns:a16="http://schemas.microsoft.com/office/drawing/2014/main" id="{6E444E9C-8096-FE42-BE2A-094180C61109}"/>
              </a:ext>
            </a:extLst>
          </p:cNvPr>
          <p:cNvSpPr>
            <a:spLocks noGrp="1"/>
          </p:cNvSpPr>
          <p:nvPr>
            <p:ph type="body" sz="quarter" idx="13" hasCustomPrompt="1"/>
          </p:nvPr>
        </p:nvSpPr>
        <p:spPr>
          <a:xfrm>
            <a:off x="6214842" y="4927922"/>
            <a:ext cx="2653417" cy="1309013"/>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79"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9" indent="0">
              <a:buNone/>
              <a:defRPr/>
            </a:lvl3pPr>
            <a:lvl4pPr marL="672298" indent="0">
              <a:buNone/>
              <a:defRPr/>
            </a:lvl4pPr>
            <a:lvl5pPr marL="896397"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3" name="Content Placeholder 15">
            <a:extLst>
              <a:ext uri="{FF2B5EF4-FFF2-40B4-BE49-F238E27FC236}">
                <a16:creationId xmlns:a16="http://schemas.microsoft.com/office/drawing/2014/main" id="{30602BFF-4B8C-D046-AD65-47970BC89DF5}"/>
              </a:ext>
            </a:extLst>
          </p:cNvPr>
          <p:cNvSpPr>
            <a:spLocks noGrp="1"/>
          </p:cNvSpPr>
          <p:nvPr>
            <p:ph sz="quarter" idx="19" hasCustomPrompt="1"/>
          </p:nvPr>
        </p:nvSpPr>
        <p:spPr>
          <a:xfrm>
            <a:off x="6743466"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4" name="Content Placeholder 15">
            <a:extLst>
              <a:ext uri="{FF2B5EF4-FFF2-40B4-BE49-F238E27FC236}">
                <a16:creationId xmlns:a16="http://schemas.microsoft.com/office/drawing/2014/main" id="{88A8CB35-A244-544E-8BAE-53CB85074FBB}"/>
              </a:ext>
            </a:extLst>
          </p:cNvPr>
          <p:cNvSpPr>
            <a:spLocks noGrp="1"/>
          </p:cNvSpPr>
          <p:nvPr>
            <p:ph sz="quarter" idx="20" hasCustomPrompt="1"/>
          </p:nvPr>
        </p:nvSpPr>
        <p:spPr>
          <a:xfrm>
            <a:off x="9637673"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5" name="Text Placeholder 4">
            <a:extLst>
              <a:ext uri="{FF2B5EF4-FFF2-40B4-BE49-F238E27FC236}">
                <a16:creationId xmlns:a16="http://schemas.microsoft.com/office/drawing/2014/main" id="{D8D35D15-66F4-4840-BA72-4B7AB5A24EFD}"/>
              </a:ext>
            </a:extLst>
          </p:cNvPr>
          <p:cNvSpPr>
            <a:spLocks noGrp="1"/>
          </p:cNvSpPr>
          <p:nvPr>
            <p:ph type="body" sz="quarter" idx="21" hasCustomPrompt="1"/>
          </p:nvPr>
        </p:nvSpPr>
        <p:spPr>
          <a:xfrm>
            <a:off x="9109048" y="4927922"/>
            <a:ext cx="2653417" cy="1309013"/>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79"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9" indent="0">
              <a:buNone/>
              <a:defRPr/>
            </a:lvl3pPr>
            <a:lvl4pPr marL="672298" indent="0">
              <a:buNone/>
              <a:defRPr/>
            </a:lvl4pPr>
            <a:lvl5pPr marL="896397"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Tree>
    <p:extLst>
      <p:ext uri="{BB962C8B-B14F-4D97-AF65-F5344CB8AC3E}">
        <p14:creationId xmlns:p14="http://schemas.microsoft.com/office/powerpoint/2010/main" val="272476378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26425" y="2135537"/>
            <a:ext cx="11336039" cy="4288197"/>
          </a:xfrm>
        </p:spPr>
        <p:txBody>
          <a:bodyPr bIns="1737360" anchor="ctr">
            <a:noAutofit/>
          </a:bodyPr>
          <a:lstStyle>
            <a:lvl1pPr algn="ctr">
              <a:defRPr sz="1961">
                <a:solidFill>
                  <a:srgbClr val="000000"/>
                </a:solidFill>
                <a:latin typeface="+mj-lt"/>
              </a:defRPr>
            </a:lvl1pPr>
          </a:lstStyle>
          <a:p>
            <a:r>
              <a:rPr lang="en-US"/>
              <a:t>Click icon to add table</a:t>
            </a:r>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26425" y="440496"/>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Table layout</a:t>
            </a:r>
          </a:p>
        </p:txBody>
      </p:sp>
    </p:spTree>
    <p:extLst>
      <p:ext uri="{BB962C8B-B14F-4D97-AF65-F5344CB8AC3E}">
        <p14:creationId xmlns:p14="http://schemas.microsoft.com/office/powerpoint/2010/main" val="1849867487"/>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26426"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92260993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rgbClr val="31752F"/>
        </a:solidFill>
        <a:effectLst/>
      </p:bgPr>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426426" y="1184319"/>
            <a:ext cx="7477989" cy="3535032"/>
          </a:xfrm>
          <a:noFill/>
        </p:spPr>
        <p:txBody>
          <a:bodyPr vert="horz" wrap="square" lIns="0" tIns="0" rIns="0" bIns="0" rtlCol="0" anchor="t" anchorCtr="0">
            <a:noAutofit/>
          </a:bodyPr>
          <a:lstStyle>
            <a:lvl1pPr>
              <a:lnSpc>
                <a:spcPct val="90000"/>
              </a:lnSpc>
              <a:defRPr lang="en-US" sz="5294" spc="-147" dirty="0">
                <a:solidFill>
                  <a:schemeClr val="tx2"/>
                </a:solidFill>
              </a:defRPr>
            </a:lvl1pPr>
          </a:lstStyle>
          <a:p>
            <a:pPr marL="0" lvl="0">
              <a:lnSpc>
                <a:spcPts val="5490"/>
              </a:lnSpc>
            </a:pPr>
            <a:r>
              <a:rPr lang="en-US"/>
              <a:t>Section title</a:t>
            </a:r>
          </a:p>
        </p:txBody>
      </p:sp>
    </p:spTree>
    <p:extLst>
      <p:ext uri="{BB962C8B-B14F-4D97-AF65-F5344CB8AC3E}">
        <p14:creationId xmlns:p14="http://schemas.microsoft.com/office/powerpoint/2010/main" val="318970225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photo">
    <p:spTree>
      <p:nvGrpSpPr>
        <p:cNvPr id="1" name=""/>
        <p:cNvGrpSpPr/>
        <p:nvPr/>
      </p:nvGrpSpPr>
      <p:grpSpPr>
        <a:xfrm>
          <a:off x="0" y="0"/>
          <a:ext cx="0" cy="0"/>
          <a:chOff x="0" y="0"/>
          <a:chExt cx="0" cy="0"/>
        </a:xfrm>
      </p:grpSpPr>
      <p:pic>
        <p:nvPicPr>
          <p:cNvPr id="7" name="Picture 6" descr="A person in a blue shirt&#10;&#10;Description generated with high confidence">
            <a:extLst>
              <a:ext uri="{FF2B5EF4-FFF2-40B4-BE49-F238E27FC236}">
                <a16:creationId xmlns:a16="http://schemas.microsoft.com/office/drawing/2014/main" id="{6ED214DD-0EEC-4ACC-A022-15CDD9C0AD0A}"/>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1"/>
            <a:ext cx="12190265" cy="6857996"/>
          </a:xfrm>
          <a:prstGeom prst="rect">
            <a:avLst/>
          </a:prstGeom>
        </p:spPr>
      </p:pic>
      <p:sp>
        <p:nvSpPr>
          <p:cNvPr id="5" name="Title 35">
            <a:extLst>
              <a:ext uri="{FF2B5EF4-FFF2-40B4-BE49-F238E27FC236}">
                <a16:creationId xmlns:a16="http://schemas.microsoft.com/office/drawing/2014/main" id="{8441881C-06B8-4CD2-ADC6-DFD3519E6A19}"/>
              </a:ext>
            </a:extLst>
          </p:cNvPr>
          <p:cNvSpPr>
            <a:spLocks noGrp="1"/>
          </p:cNvSpPr>
          <p:nvPr>
            <p:ph type="title" hasCustomPrompt="1"/>
          </p:nvPr>
        </p:nvSpPr>
        <p:spPr>
          <a:xfrm>
            <a:off x="426426"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375841623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566204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26426" y="1829711"/>
            <a:ext cx="7477989" cy="1473396"/>
          </a:xfrm>
          <a:noFill/>
        </p:spPr>
        <p:txBody>
          <a:bodyPr lIns="0" tIns="0" rIns="0" bIns="0" anchor="t" anchorCtr="0"/>
          <a:lstStyle>
            <a:lvl1pPr>
              <a:lnSpc>
                <a:spcPct val="100000"/>
              </a:lnSpc>
              <a:spcAft>
                <a:spcPts val="1274"/>
              </a:spcAft>
              <a:defRPr sz="2549" spc="-147" baseline="0">
                <a:solidFill>
                  <a:schemeClr val="accent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28495" y="6318462"/>
            <a:ext cx="4482124" cy="10554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35" eaLnBrk="0" hangingPunct="0"/>
            <a:r>
              <a:rPr lang="en-US" sz="686">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429546" y="437138"/>
            <a:ext cx="896425" cy="190218"/>
          </a:xfrm>
          <a:prstGeom prst="rect">
            <a:avLst/>
          </a:prstGeom>
        </p:spPr>
      </p:pic>
    </p:spTree>
    <p:extLst>
      <p:ext uri="{BB962C8B-B14F-4D97-AF65-F5344CB8AC3E}">
        <p14:creationId xmlns:p14="http://schemas.microsoft.com/office/powerpoint/2010/main" val="102562547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rgbClr val="0278D4"/>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6426" y="1829711"/>
            <a:ext cx="7477989" cy="1473396"/>
          </a:xfrm>
          <a:noFill/>
        </p:spPr>
        <p:txBody>
          <a:bodyPr lIns="0" tIns="0" rIns="0" bIns="0" anchor="t" anchorCtr="0"/>
          <a:lstStyle>
            <a:lvl1pPr>
              <a:lnSpc>
                <a:spcPct val="100000"/>
              </a:lnSpc>
              <a:spcAft>
                <a:spcPts val="1274"/>
              </a:spcAft>
              <a:defRPr sz="2549" spc="-147" baseline="0">
                <a:solidFill>
                  <a:schemeClr val="bg2"/>
                </a:soli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28495" y="6318462"/>
            <a:ext cx="4482124" cy="10554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35" eaLnBrk="0" hangingPunct="0"/>
            <a:r>
              <a:rPr lang="en-US" sz="686">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428682" y="437140"/>
            <a:ext cx="896425" cy="191140"/>
          </a:xfrm>
          <a:prstGeom prst="rect">
            <a:avLst/>
          </a:prstGeom>
        </p:spPr>
      </p:pic>
    </p:spTree>
    <p:extLst>
      <p:ext uri="{BB962C8B-B14F-4D97-AF65-F5344CB8AC3E}">
        <p14:creationId xmlns:p14="http://schemas.microsoft.com/office/powerpoint/2010/main" val="5863173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rgbClr val="0278D4"/>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A1BD43-4947-4C7D-B1C8-B6C8FC3789BB}"/>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428682" y="437140"/>
            <a:ext cx="896425" cy="191140"/>
          </a:xfrm>
          <a:prstGeom prst="rect">
            <a:avLst/>
          </a:prstGeom>
        </p:spPr>
      </p:pic>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29543" y="3029995"/>
            <a:ext cx="9401561"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26425" y="4838791"/>
            <a:ext cx="9401561"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209382196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89" y="1434370"/>
            <a:ext cx="11018521" cy="1276484"/>
          </a:xfrm>
        </p:spPr>
        <p:txBody>
          <a:bodyPr wrap="square">
            <a:spAutoFit/>
          </a:bodyPr>
          <a:lstStyle>
            <a:lvl1pPr marL="0" indent="0">
              <a:buNone/>
              <a:defRPr/>
            </a:lvl1pPr>
            <a:lvl2pPr marL="228559" indent="0">
              <a:buNone/>
              <a:defRPr/>
            </a:lvl2pPr>
            <a:lvl3pPr marL="457118" indent="0">
              <a:buNone/>
              <a:defRPr/>
            </a:lvl3pPr>
            <a:lvl4pPr marL="685677" indent="0">
              <a:buNone/>
              <a:defRPr/>
            </a:lvl4pPr>
            <a:lvl5pPr marL="914236"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08954196"/>
      </p:ext>
    </p:extLst>
  </p:cSld>
  <p:clrMapOvr>
    <a:masterClrMapping/>
  </p:clrMapOvr>
  <p:transition>
    <p:fade/>
  </p:transition>
  <p:extLst>
    <p:ext uri="{DCECCB84-F9BA-43D5-87BE-67443E8EF086}">
      <p15:sldGuideLst xmlns:p15="http://schemas.microsoft.com/office/powerpoint/2012/main">
        <p15:guide id="1" orient="horz" pos="288" userDrawn="1">
          <p15:clr>
            <a:srgbClr val="5ACBF0"/>
          </p15:clr>
        </p15:guide>
        <p15:guide id="2" orient="horz" pos="905" userDrawn="1">
          <p15:clr>
            <a:srgbClr val="5ACBF0"/>
          </p15:clr>
        </p15:guide>
        <p15:guide id="4" orient="horz" pos="1272" userDrawn="1">
          <p15:clr>
            <a:srgbClr val="5ACBF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5"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4002353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269242" y="1189179"/>
            <a:ext cx="11653524" cy="1276119"/>
          </a:xfrm>
        </p:spPr>
        <p:txBody>
          <a:bodyPr/>
          <a:lstStyle>
            <a:lvl1pPr marL="0" indent="0">
              <a:buNone/>
              <a:defRPr>
                <a:gradFill>
                  <a:gsLst>
                    <a:gs pos="1250">
                      <a:schemeClr val="tx2"/>
                    </a:gs>
                    <a:gs pos="99000">
                      <a:schemeClr val="tx2"/>
                    </a:gs>
                  </a:gsLst>
                  <a:lin ang="5400000" scaled="0"/>
                </a:gradFill>
              </a:defRPr>
            </a:lvl1pPr>
            <a:lvl2pPr marL="0" indent="0">
              <a:buFontTx/>
              <a:buNone/>
              <a:defRPr sz="1961"/>
            </a:lvl2pPr>
            <a:lvl3pPr marL="224057" indent="0">
              <a:buNone/>
              <a:defRPr/>
            </a:lvl3pPr>
            <a:lvl4pPr marL="448113" indent="0">
              <a:buNone/>
              <a:defRPr/>
            </a:lvl4pPr>
            <a:lvl5pPr marL="67217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381103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0" y="6699380"/>
            <a:ext cx="1027417" cy="158620"/>
          </a:xfrm>
          <a:prstGeom prst="rect">
            <a:avLst/>
          </a:prstGeom>
        </p:spPr>
        <p:txBody>
          <a:bodyPr/>
          <a:lstStyle/>
          <a:p>
            <a:fld id="{CA0B22E3-05FA-4A04-BC03-7EAE6E2A4F9E}" type="datetimeFigureOut">
              <a:rPr lang="en-US" smtClean="0"/>
              <a:t>12/2/2019</a:t>
            </a:fld>
            <a:endParaRPr lang="en-US"/>
          </a:p>
        </p:txBody>
      </p:sp>
      <p:sp>
        <p:nvSpPr>
          <p:cNvPr id="3" name="Footer Placeholder 2"/>
          <p:cNvSpPr>
            <a:spLocks noGrp="1"/>
          </p:cNvSpPr>
          <p:nvPr>
            <p:ph type="ftr" sz="quarter" idx="11"/>
          </p:nvPr>
        </p:nvSpPr>
        <p:spPr>
          <a:xfrm>
            <a:off x="1376739" y="6699380"/>
            <a:ext cx="9914562" cy="158620"/>
          </a:xfrm>
          <a:prstGeom prst="rect">
            <a:avLst/>
          </a:prstGeom>
        </p:spPr>
        <p:txBody>
          <a:bodyPr/>
          <a:lstStyle/>
          <a:p>
            <a:endParaRPr lang="en-US"/>
          </a:p>
        </p:txBody>
      </p:sp>
      <p:sp>
        <p:nvSpPr>
          <p:cNvPr id="4" name="Slide Number Placeholder 3"/>
          <p:cNvSpPr>
            <a:spLocks noGrp="1"/>
          </p:cNvSpPr>
          <p:nvPr>
            <p:ph type="sldNum" sz="quarter" idx="12"/>
          </p:nvPr>
        </p:nvSpPr>
        <p:spPr>
          <a:xfrm>
            <a:off x="11609798" y="6699379"/>
            <a:ext cx="582203" cy="158620"/>
          </a:xfrm>
          <a:prstGeom prst="rect">
            <a:avLst/>
          </a:prstGeom>
        </p:spPr>
        <p:txBody>
          <a:bodyPr/>
          <a:lstStyle/>
          <a:p>
            <a:fld id="{3F7FDC75-FAC0-4B5C-8801-1A4A1AB33937}" type="slidenum">
              <a:rPr lang="en-US" smtClean="0"/>
              <a:t>‹#›</a:t>
            </a:fld>
            <a:endParaRPr lang="en-US"/>
          </a:p>
        </p:txBody>
      </p:sp>
      <p:sp>
        <p:nvSpPr>
          <p:cNvPr id="5" name="Title 1">
            <a:extLst>
              <a:ext uri="{FF2B5EF4-FFF2-40B4-BE49-F238E27FC236}">
                <a16:creationId xmlns:a16="http://schemas.microsoft.com/office/drawing/2014/main" id="{63C3D9A3-ACBB-4549-AC14-4CF0B2D5DD99}"/>
              </a:ext>
            </a:extLst>
          </p:cNvPr>
          <p:cNvSpPr>
            <a:spLocks noGrp="1"/>
          </p:cNvSpPr>
          <p:nvPr>
            <p:ph type="title"/>
          </p:nvPr>
        </p:nvSpPr>
        <p:spPr>
          <a:xfrm>
            <a:off x="430284" y="439311"/>
            <a:ext cx="11770059" cy="744138"/>
          </a:xfrm>
        </p:spPr>
        <p:txBody>
          <a:bodyPr>
            <a:normAutofit/>
          </a:bodyPr>
          <a:lstStyle>
            <a:lvl1pPr>
              <a:defRPr sz="3137" spc="-147" baseline="0">
                <a:latin typeface="Segoe UI Semibold" panose="020B0702040204020203" pitchFamily="34" charset="0"/>
                <a:cs typeface="Segoe UI Semibold" panose="020B0702040204020203" pitchFamily="34" charset="0"/>
              </a:defRPr>
            </a:lvl1pPr>
          </a:lstStyle>
          <a:p>
            <a:r>
              <a:rPr lang="en-US"/>
              <a:t>Click to edit Master title style</a:t>
            </a:r>
          </a:p>
        </p:txBody>
      </p:sp>
    </p:spTree>
    <p:extLst>
      <p:ext uri="{BB962C8B-B14F-4D97-AF65-F5344CB8AC3E}">
        <p14:creationId xmlns:p14="http://schemas.microsoft.com/office/powerpoint/2010/main" val="36046562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0" y="6699380"/>
            <a:ext cx="1027417" cy="158620"/>
          </a:xfrm>
          <a:prstGeom prst="rect">
            <a:avLst/>
          </a:prstGeom>
        </p:spPr>
        <p:txBody>
          <a:bodyPr/>
          <a:lstStyle/>
          <a:p>
            <a:fld id="{CA0B22E3-05FA-4A04-BC03-7EAE6E2A4F9E}" type="datetimeFigureOut">
              <a:rPr lang="en-US" smtClean="0"/>
              <a:t>12/2/2019</a:t>
            </a:fld>
            <a:endParaRPr lang="en-US"/>
          </a:p>
        </p:txBody>
      </p:sp>
      <p:sp>
        <p:nvSpPr>
          <p:cNvPr id="3" name="Footer Placeholder 2"/>
          <p:cNvSpPr>
            <a:spLocks noGrp="1"/>
          </p:cNvSpPr>
          <p:nvPr>
            <p:ph type="ftr" sz="quarter" idx="11"/>
          </p:nvPr>
        </p:nvSpPr>
        <p:spPr>
          <a:xfrm>
            <a:off x="1376739" y="6699380"/>
            <a:ext cx="9914562" cy="158620"/>
          </a:xfrm>
          <a:prstGeom prst="rect">
            <a:avLst/>
          </a:prstGeom>
        </p:spPr>
        <p:txBody>
          <a:bodyPr/>
          <a:lstStyle/>
          <a:p>
            <a:endParaRPr lang="en-US"/>
          </a:p>
        </p:txBody>
      </p:sp>
      <p:sp>
        <p:nvSpPr>
          <p:cNvPr id="4" name="Slide Number Placeholder 3"/>
          <p:cNvSpPr>
            <a:spLocks noGrp="1"/>
          </p:cNvSpPr>
          <p:nvPr>
            <p:ph type="sldNum" sz="quarter" idx="12"/>
          </p:nvPr>
        </p:nvSpPr>
        <p:spPr>
          <a:xfrm>
            <a:off x="11609798" y="6699379"/>
            <a:ext cx="582203" cy="158620"/>
          </a:xfrm>
          <a:prstGeom prst="rect">
            <a:avLst/>
          </a:prstGeom>
        </p:spPr>
        <p:txBody>
          <a:bodyPr/>
          <a:lstStyle/>
          <a:p>
            <a:fld id="{3F7FDC75-FAC0-4B5C-8801-1A4A1AB33937}" type="slidenum">
              <a:rPr lang="en-US" smtClean="0"/>
              <a:t>‹#›</a:t>
            </a:fld>
            <a:endParaRPr lang="en-US"/>
          </a:p>
        </p:txBody>
      </p:sp>
      <p:sp>
        <p:nvSpPr>
          <p:cNvPr id="5" name="Title 1">
            <a:extLst>
              <a:ext uri="{FF2B5EF4-FFF2-40B4-BE49-F238E27FC236}">
                <a16:creationId xmlns:a16="http://schemas.microsoft.com/office/drawing/2014/main" id="{63C3D9A3-ACBB-4549-AC14-4CF0B2D5DD99}"/>
              </a:ext>
            </a:extLst>
          </p:cNvPr>
          <p:cNvSpPr>
            <a:spLocks noGrp="1"/>
          </p:cNvSpPr>
          <p:nvPr>
            <p:ph type="title"/>
          </p:nvPr>
        </p:nvSpPr>
        <p:spPr>
          <a:xfrm>
            <a:off x="430284" y="439311"/>
            <a:ext cx="11770059" cy="744138"/>
          </a:xfrm>
        </p:spPr>
        <p:txBody>
          <a:bodyPr>
            <a:normAutofit/>
          </a:bodyPr>
          <a:lstStyle>
            <a:lvl1pPr>
              <a:defRPr sz="3137" spc="-147" baseline="0">
                <a:latin typeface="Segoe UI Semibold" panose="020B0702040204020203" pitchFamily="34" charset="0"/>
                <a:cs typeface="Segoe UI Semibold" panose="020B0702040204020203" pitchFamily="34" charset="0"/>
              </a:defRPr>
            </a:lvl1pPr>
          </a:lstStyle>
          <a:p>
            <a:r>
              <a:rPr lang="en-US"/>
              <a:t>Click to edit Master title style</a:t>
            </a:r>
          </a:p>
        </p:txBody>
      </p:sp>
    </p:spTree>
    <p:extLst>
      <p:ext uri="{BB962C8B-B14F-4D97-AF65-F5344CB8AC3E}">
        <p14:creationId xmlns:p14="http://schemas.microsoft.com/office/powerpoint/2010/main" val="34524439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5"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873302842"/>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5"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119560109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5"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300283012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5"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3997475874"/>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5"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20472404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6" name="Picture 5" descr="A picture containing outdoor, ground, snow, building&#10;&#10;Description generated with very high confidence">
            <a:extLst>
              <a:ext uri="{FF2B5EF4-FFF2-40B4-BE49-F238E27FC236}">
                <a16:creationId xmlns:a16="http://schemas.microsoft.com/office/drawing/2014/main" id="{26C3CA7F-D5F9-4106-93C1-8C76989BA70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D8E586FC-D092-4B7B-BE6E-4CA5BB9055DF}"/>
              </a:ext>
            </a:extLst>
          </p:cNvPr>
          <p:cNvSpPr/>
          <p:nvPr userDrawn="1"/>
        </p:nvSpPr>
        <p:spPr bwMode="auto">
          <a:xfrm>
            <a:off x="0" y="0"/>
            <a:ext cx="12192000" cy="6858000"/>
          </a:xfrm>
          <a:prstGeom prst="rect">
            <a:avLst/>
          </a:prstGeom>
          <a:gradFill flip="none" rotWithShape="1">
            <a:gsLst>
              <a:gs pos="31000">
                <a:schemeClr val="tx1">
                  <a:alpha val="29000"/>
                </a:schemeClr>
              </a:gs>
              <a:gs pos="100000">
                <a:schemeClr val="tx1"/>
              </a:gs>
            </a:gsLst>
            <a:lin ang="81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14"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3" y="3029995"/>
            <a:ext cx="9401561" cy="1793104"/>
          </a:xfrm>
          <a:noFill/>
        </p:spPr>
        <p:txBody>
          <a:bodyPr lIns="0" tIns="0" rIns="0" bIns="182880" anchor="b" anchorCtr="0"/>
          <a:lstStyle>
            <a:lvl1pPr>
              <a:defRPr sz="5294" strike="noStrike" spc="-147"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5" y="4838791"/>
            <a:ext cx="9401561"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pic>
        <p:nvPicPr>
          <p:cNvPr id="3" name="Picture 2">
            <a:extLst>
              <a:ext uri="{FF2B5EF4-FFF2-40B4-BE49-F238E27FC236}">
                <a16:creationId xmlns:a16="http://schemas.microsoft.com/office/drawing/2014/main" id="{F2560182-EB94-491C-8137-721B95E2729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4338" y="223626"/>
            <a:ext cx="1378233" cy="617822"/>
          </a:xfrm>
          <a:prstGeom prst="rect">
            <a:avLst/>
          </a:prstGeom>
        </p:spPr>
      </p:pic>
    </p:spTree>
    <p:extLst>
      <p:ext uri="{BB962C8B-B14F-4D97-AF65-F5344CB8AC3E}">
        <p14:creationId xmlns:p14="http://schemas.microsoft.com/office/powerpoint/2010/main" val="36419746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5"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303105061"/>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5"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1156445890"/>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1" y="6356352"/>
            <a:ext cx="2743200" cy="365125"/>
          </a:xfrm>
          <a:prstGeom prst="rect">
            <a:avLst/>
          </a:prstGeom>
        </p:spPr>
        <p:txBody>
          <a:bodyPr/>
          <a:lstStyle/>
          <a:p>
            <a:fld id="{CA0B22E3-05FA-4A04-BC03-7EAE6E2A4F9E}" type="datetimeFigureOut">
              <a:rPr lang="en-US" smtClean="0"/>
              <a:t>12/2/2019</a:t>
            </a:fld>
            <a:endParaRPr lang="en-US"/>
          </a:p>
        </p:txBody>
      </p:sp>
      <p:sp>
        <p:nvSpPr>
          <p:cNvPr id="3" name="Footer Placeholder 2"/>
          <p:cNvSpPr>
            <a:spLocks noGrp="1"/>
          </p:cNvSpPr>
          <p:nvPr>
            <p:ph type="ftr" sz="quarter" idx="11"/>
          </p:nvPr>
        </p:nvSpPr>
        <p:spPr>
          <a:xfrm>
            <a:off x="4038602" y="6356352"/>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10601" y="6356352"/>
            <a:ext cx="2743200" cy="365125"/>
          </a:xfrm>
          <a:prstGeom prst="rect">
            <a:avLst/>
          </a:prstGeom>
        </p:spPr>
        <p:txBody>
          <a:bodyPr/>
          <a:lstStyle/>
          <a:p>
            <a:fld id="{3F7FDC75-FAC0-4B5C-8801-1A4A1AB33937}" type="slidenum">
              <a:rPr lang="en-US" smtClean="0"/>
              <a:t>‹#›</a:t>
            </a:fld>
            <a:endParaRPr lang="en-US"/>
          </a:p>
        </p:txBody>
      </p:sp>
      <p:sp>
        <p:nvSpPr>
          <p:cNvPr id="5" name="Title 1">
            <a:extLst>
              <a:ext uri="{FF2B5EF4-FFF2-40B4-BE49-F238E27FC236}">
                <a16:creationId xmlns:a16="http://schemas.microsoft.com/office/drawing/2014/main" id="{63C3D9A3-ACBB-4549-AC14-4CF0B2D5DD99}"/>
              </a:ext>
            </a:extLst>
          </p:cNvPr>
          <p:cNvSpPr>
            <a:spLocks noGrp="1"/>
          </p:cNvSpPr>
          <p:nvPr>
            <p:ph type="title"/>
          </p:nvPr>
        </p:nvSpPr>
        <p:spPr>
          <a:xfrm>
            <a:off x="430284" y="439311"/>
            <a:ext cx="11770059" cy="744138"/>
          </a:xfrm>
        </p:spPr>
        <p:txBody>
          <a:bodyPr>
            <a:normAutofit/>
          </a:bodyPr>
          <a:lstStyle>
            <a:lvl1pPr>
              <a:defRPr sz="3136" spc="-147" baseline="0">
                <a:latin typeface="Segoe UI Semibold" panose="020B0702040204020203" pitchFamily="34" charset="0"/>
                <a:cs typeface="Segoe UI Semibold" panose="020B0702040204020203" pitchFamily="34" charset="0"/>
              </a:defRPr>
            </a:lvl1pPr>
          </a:lstStyle>
          <a:p>
            <a:r>
              <a:rPr lang="en-US"/>
              <a:t>Click to edit Master title style</a:t>
            </a:r>
          </a:p>
        </p:txBody>
      </p:sp>
    </p:spTree>
    <p:extLst>
      <p:ext uri="{BB962C8B-B14F-4D97-AF65-F5344CB8AC3E}">
        <p14:creationId xmlns:p14="http://schemas.microsoft.com/office/powerpoint/2010/main" val="26696262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Section title 3">
    <p:bg>
      <p:bgPr>
        <a:solidFill>
          <a:schemeClr val="bg1"/>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55995" y="881924"/>
            <a:ext cx="7454644" cy="3558191"/>
          </a:xfrm>
          <a:noFill/>
        </p:spPr>
        <p:txBody>
          <a:bodyPr vert="horz" wrap="square" lIns="0" tIns="0" rIns="0" bIns="0" rtlCol="0" anchor="t" anchorCtr="0">
            <a:noAutofit/>
          </a:bodyPr>
          <a:lstStyle>
            <a:lvl1pPr>
              <a:defRPr lang="en-US" sz="5292" spc="-147" dirty="0">
                <a:solidFill>
                  <a:schemeClr val="tx2"/>
                </a:solidFill>
              </a:defRPr>
            </a:lvl1pPr>
          </a:lstStyle>
          <a:p>
            <a:pPr marL="0" lvl="0">
              <a:lnSpc>
                <a:spcPts val="5488"/>
              </a:lnSpc>
            </a:pPr>
            <a:r>
              <a:rPr lang="en-US"/>
              <a:t>Section title</a:t>
            </a:r>
          </a:p>
        </p:txBody>
      </p:sp>
    </p:spTree>
    <p:extLst>
      <p:ext uri="{BB962C8B-B14F-4D97-AF65-F5344CB8AC3E}">
        <p14:creationId xmlns:p14="http://schemas.microsoft.com/office/powerpoint/2010/main" val="304304447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1" y="6356352"/>
            <a:ext cx="2743200" cy="365125"/>
          </a:xfrm>
          <a:prstGeom prst="rect">
            <a:avLst/>
          </a:prstGeom>
        </p:spPr>
        <p:txBody>
          <a:bodyPr/>
          <a:lstStyle/>
          <a:p>
            <a:fld id="{CA0B22E3-05FA-4A04-BC03-7EAE6E2A4F9E}" type="datetimeFigureOut">
              <a:rPr lang="en-US" smtClean="0"/>
              <a:t>12/2/2019</a:t>
            </a:fld>
            <a:endParaRPr lang="en-US"/>
          </a:p>
        </p:txBody>
      </p:sp>
      <p:sp>
        <p:nvSpPr>
          <p:cNvPr id="5" name="Footer Placeholder 4"/>
          <p:cNvSpPr>
            <a:spLocks noGrp="1"/>
          </p:cNvSpPr>
          <p:nvPr>
            <p:ph type="ftr" sz="quarter" idx="11"/>
          </p:nvPr>
        </p:nvSpPr>
        <p:spPr>
          <a:xfrm>
            <a:off x="4038602"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1" y="6356352"/>
            <a:ext cx="2743200" cy="365125"/>
          </a:xfrm>
          <a:prstGeom prst="rect">
            <a:avLst/>
          </a:prstGeom>
        </p:spPr>
        <p:txBody>
          <a:bodyPr/>
          <a:lstStyle/>
          <a:p>
            <a:fld id="{3F7FDC75-FAC0-4B5C-8801-1A4A1AB33937}" type="slidenum">
              <a:rPr lang="en-US" smtClean="0"/>
              <a:t>‹#›</a:t>
            </a:fld>
            <a:endParaRPr lang="en-US"/>
          </a:p>
        </p:txBody>
      </p:sp>
    </p:spTree>
    <p:extLst>
      <p:ext uri="{BB962C8B-B14F-4D97-AF65-F5344CB8AC3E}">
        <p14:creationId xmlns:p14="http://schemas.microsoft.com/office/powerpoint/2010/main" val="21827664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wo-column bullets">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017D5BE7-512C-4414-9442-023853AAEEF0}"/>
              </a:ext>
            </a:extLst>
          </p:cNvPr>
          <p:cNvSpPr>
            <a:spLocks noGrp="1"/>
          </p:cNvSpPr>
          <p:nvPr>
            <p:ph type="title" hasCustomPrompt="1"/>
          </p:nvPr>
        </p:nvSpPr>
        <p:spPr>
          <a:xfrm>
            <a:off x="508958" y="365127"/>
            <a:ext cx="11145330" cy="713177"/>
          </a:xfrm>
          <a:prstGeom prst="rect">
            <a:avLst/>
          </a:prstGeom>
        </p:spPr>
        <p:txBody>
          <a:bodyPr/>
          <a:lstStyle>
            <a:lvl1pPr>
              <a:defRPr sz="4800" b="0">
                <a:solidFill>
                  <a:srgbClr val="595959"/>
                </a:solidFill>
              </a:defRPr>
            </a:lvl1pPr>
          </a:lstStyle>
          <a:p>
            <a:r>
              <a:rPr lang="en-US"/>
              <a:t>Slide title goes here</a:t>
            </a:r>
          </a:p>
        </p:txBody>
      </p:sp>
      <p:sp>
        <p:nvSpPr>
          <p:cNvPr id="12" name="Text Placeholder 11">
            <a:extLst>
              <a:ext uri="{FF2B5EF4-FFF2-40B4-BE49-F238E27FC236}">
                <a16:creationId xmlns:a16="http://schemas.microsoft.com/office/drawing/2014/main" id="{EFF9353C-2AA9-4389-A8F5-F837C7CF822A}"/>
              </a:ext>
            </a:extLst>
          </p:cNvPr>
          <p:cNvSpPr>
            <a:spLocks noGrp="1"/>
          </p:cNvSpPr>
          <p:nvPr>
            <p:ph type="body" sz="quarter" idx="10" hasCustomPrompt="1"/>
          </p:nvPr>
        </p:nvSpPr>
        <p:spPr>
          <a:xfrm>
            <a:off x="508958" y="1089535"/>
            <a:ext cx="11145447" cy="353066"/>
          </a:xfrm>
          <a:prstGeom prst="rect">
            <a:avLst/>
          </a:prstGeom>
        </p:spPr>
        <p:txBody>
          <a:bodyPr/>
          <a:lstStyle>
            <a:lvl1pPr marL="0" indent="0">
              <a:buNone/>
              <a:defRPr>
                <a:latin typeface="+mj-lt"/>
              </a:defRPr>
            </a:lvl1pPr>
          </a:lstStyle>
          <a:p>
            <a:pPr lvl="0"/>
            <a:r>
              <a:rPr lang="en-US" err="1"/>
              <a:t>Subheader</a:t>
            </a:r>
            <a:r>
              <a:rPr lang="en-US"/>
              <a:t> Placeholder</a:t>
            </a:r>
          </a:p>
        </p:txBody>
      </p:sp>
      <p:sp>
        <p:nvSpPr>
          <p:cNvPr id="13" name="Text Placeholder 11">
            <a:extLst>
              <a:ext uri="{FF2B5EF4-FFF2-40B4-BE49-F238E27FC236}">
                <a16:creationId xmlns:a16="http://schemas.microsoft.com/office/drawing/2014/main" id="{F494CC92-80BB-4DE2-BE4C-FE3AF2656FF7}"/>
              </a:ext>
            </a:extLst>
          </p:cNvPr>
          <p:cNvSpPr>
            <a:spLocks noGrp="1"/>
          </p:cNvSpPr>
          <p:nvPr>
            <p:ph type="body" sz="quarter" idx="11" hasCustomPrompt="1"/>
          </p:nvPr>
        </p:nvSpPr>
        <p:spPr>
          <a:xfrm>
            <a:off x="508958" y="1939328"/>
            <a:ext cx="5486400" cy="249299"/>
          </a:xfrm>
          <a:prstGeom prst="rect">
            <a:avLst/>
          </a:prstGeom>
        </p:spPr>
        <p:txBody>
          <a:bodyPr/>
          <a:lstStyle>
            <a:lvl1pPr marL="0" indent="0">
              <a:buNone/>
              <a:defRPr sz="1800" b="1">
                <a:solidFill>
                  <a:schemeClr val="accent1"/>
                </a:solidFill>
                <a:latin typeface="+mn-lt"/>
              </a:defRPr>
            </a:lvl1pPr>
          </a:lstStyle>
          <a:p>
            <a:pPr lvl="0"/>
            <a:r>
              <a:rPr lang="en-US"/>
              <a:t>BODY COPY SECTION LABEL</a:t>
            </a:r>
          </a:p>
        </p:txBody>
      </p:sp>
      <p:sp>
        <p:nvSpPr>
          <p:cNvPr id="14" name="Text Placeholder 11">
            <a:extLst>
              <a:ext uri="{FF2B5EF4-FFF2-40B4-BE49-F238E27FC236}">
                <a16:creationId xmlns:a16="http://schemas.microsoft.com/office/drawing/2014/main" id="{A8ED2879-FC12-44F0-AF7B-620B85C1B2E0}"/>
              </a:ext>
            </a:extLst>
          </p:cNvPr>
          <p:cNvSpPr>
            <a:spLocks noGrp="1"/>
          </p:cNvSpPr>
          <p:nvPr>
            <p:ph type="body" sz="quarter" idx="12" hasCustomPrompt="1"/>
          </p:nvPr>
        </p:nvSpPr>
        <p:spPr>
          <a:xfrm>
            <a:off x="508958" y="2271354"/>
            <a:ext cx="5486400" cy="744819"/>
          </a:xfrm>
          <a:prstGeom prst="rect">
            <a:avLst/>
          </a:prstGeom>
        </p:spPr>
        <p:txBody>
          <a:bodyPr lIns="91440" tIns="91440" rIns="0" bIns="0"/>
          <a:lstStyle>
            <a:lvl1pPr>
              <a:defRPr lang="en-US" sz="1800" b="0" i="0" dirty="0">
                <a:solidFill>
                  <a:schemeClr val="tx1"/>
                </a:solidFill>
                <a:latin typeface="+mj-lt"/>
                <a:ea typeface="+mj-ea"/>
                <a:cs typeface="Segoe UI Regular" charset="0"/>
              </a:defRPr>
            </a:lvl1pPr>
          </a:lstStyle>
          <a:p>
            <a:pPr marL="342838" lvl="0" indent="-342838">
              <a:spcBef>
                <a:spcPct val="0"/>
              </a:spcBef>
              <a:spcAft>
                <a:spcPts val="1200"/>
              </a:spcAft>
              <a:buClr>
                <a:srgbClr val="94C43D"/>
              </a:buClr>
            </a:pPr>
            <a:r>
              <a:rPr lang="en-US"/>
              <a:t>Body copy bullets go here</a:t>
            </a:r>
          </a:p>
          <a:p>
            <a:pPr marL="342838" lvl="0" indent="-342838">
              <a:spcBef>
                <a:spcPct val="0"/>
              </a:spcBef>
              <a:spcAft>
                <a:spcPts val="1200"/>
              </a:spcAft>
              <a:buClr>
                <a:srgbClr val="94C43D"/>
              </a:buClr>
            </a:pPr>
            <a:endParaRPr lang="en-US"/>
          </a:p>
        </p:txBody>
      </p:sp>
      <p:sp>
        <p:nvSpPr>
          <p:cNvPr id="15" name="Text Placeholder 11">
            <a:extLst>
              <a:ext uri="{FF2B5EF4-FFF2-40B4-BE49-F238E27FC236}">
                <a16:creationId xmlns:a16="http://schemas.microsoft.com/office/drawing/2014/main" id="{DB5104B6-042F-4343-8B90-8DE23EC537A4}"/>
              </a:ext>
            </a:extLst>
          </p:cNvPr>
          <p:cNvSpPr>
            <a:spLocks noGrp="1"/>
          </p:cNvSpPr>
          <p:nvPr>
            <p:ph type="body" sz="quarter" idx="13" hasCustomPrompt="1"/>
          </p:nvPr>
        </p:nvSpPr>
        <p:spPr>
          <a:xfrm>
            <a:off x="6196642" y="1939328"/>
            <a:ext cx="5486400" cy="249299"/>
          </a:xfrm>
          <a:prstGeom prst="rect">
            <a:avLst/>
          </a:prstGeom>
        </p:spPr>
        <p:txBody>
          <a:bodyPr/>
          <a:lstStyle>
            <a:lvl1pPr marL="0" indent="0">
              <a:buNone/>
              <a:defRPr sz="1800" b="1">
                <a:solidFill>
                  <a:schemeClr val="accent1"/>
                </a:solidFill>
                <a:latin typeface="+mn-lt"/>
              </a:defRPr>
            </a:lvl1pPr>
          </a:lstStyle>
          <a:p>
            <a:pPr lvl="0"/>
            <a:r>
              <a:rPr lang="en-US"/>
              <a:t>BODY COPY SECTION LABEL</a:t>
            </a:r>
          </a:p>
        </p:txBody>
      </p:sp>
      <p:sp>
        <p:nvSpPr>
          <p:cNvPr id="16" name="Text Placeholder 11">
            <a:extLst>
              <a:ext uri="{FF2B5EF4-FFF2-40B4-BE49-F238E27FC236}">
                <a16:creationId xmlns:a16="http://schemas.microsoft.com/office/drawing/2014/main" id="{75721638-865C-400C-B001-F03CBBBD7B9C}"/>
              </a:ext>
            </a:extLst>
          </p:cNvPr>
          <p:cNvSpPr>
            <a:spLocks noGrp="1"/>
          </p:cNvSpPr>
          <p:nvPr>
            <p:ph type="body" sz="quarter" idx="14" hasCustomPrompt="1"/>
          </p:nvPr>
        </p:nvSpPr>
        <p:spPr>
          <a:xfrm>
            <a:off x="6196642" y="2271355"/>
            <a:ext cx="5486400" cy="341632"/>
          </a:xfrm>
          <a:prstGeom prst="rect">
            <a:avLst/>
          </a:prstGeom>
        </p:spPr>
        <p:txBody>
          <a:bodyPr lIns="91440" tIns="91440" rIns="0" bIns="0"/>
          <a:lstStyle>
            <a:lvl1pPr>
              <a:defRPr lang="en-US" sz="1800" b="0" i="0" dirty="0">
                <a:solidFill>
                  <a:schemeClr val="tx1"/>
                </a:solidFill>
                <a:latin typeface="+mj-lt"/>
                <a:ea typeface="+mj-ea"/>
                <a:cs typeface="Segoe UI Regular" charset="0"/>
              </a:defRPr>
            </a:lvl1pPr>
          </a:lstStyle>
          <a:p>
            <a:pPr marL="342838" lvl="0" indent="-342838">
              <a:spcBef>
                <a:spcPct val="0"/>
              </a:spcBef>
              <a:spcAft>
                <a:spcPts val="1200"/>
              </a:spcAft>
              <a:buClr>
                <a:srgbClr val="94C43D"/>
              </a:buClr>
            </a:pPr>
            <a:r>
              <a:rPr lang="en-US"/>
              <a:t>Body copy bullets go here</a:t>
            </a:r>
          </a:p>
        </p:txBody>
      </p:sp>
    </p:spTree>
    <p:extLst>
      <p:ext uri="{BB962C8B-B14F-4D97-AF65-F5344CB8AC3E}">
        <p14:creationId xmlns:p14="http://schemas.microsoft.com/office/powerpoint/2010/main" val="3673859362"/>
      </p:ext>
    </p:extLst>
  </p:cSld>
  <p:clrMapOvr>
    <a:masterClrMapping/>
  </p:clrMapOvr>
  <p:transition>
    <p:fade/>
  </p:transition>
  <p:extLst>
    <p:ext uri="{DCECCB84-F9BA-43D5-87BE-67443E8EF086}">
      <p15:sldGuideLst xmlns:p15="http://schemas.microsoft.com/office/powerpoint/2012/main">
        <p15:guide id="1" orient="horz" pos="3960" userDrawn="1">
          <p15:clr>
            <a:srgbClr val="FBAE40"/>
          </p15:clr>
        </p15:guide>
        <p15:guide id="2" pos="384" userDrawn="1">
          <p15:clr>
            <a:srgbClr val="FBAE40"/>
          </p15:clr>
        </p15:guide>
        <p15:guide id="3" pos="3840" userDrawn="1">
          <p15:clr>
            <a:srgbClr val="FBAE40"/>
          </p15:clr>
        </p15:guide>
        <p15:guide id="4" pos="7296" userDrawn="1">
          <p15:clr>
            <a:srgbClr val="FBAE40"/>
          </p15:clr>
        </p15:guide>
        <p15:guide id="5" pos="2112" userDrawn="1">
          <p15:clr>
            <a:srgbClr val="FBAE40"/>
          </p15:clr>
        </p15:guide>
        <p15:guide id="6" pos="5568"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Section Title Accent Color 3">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3092371"/>
            <a:ext cx="11653524" cy="673261"/>
          </a:xfrm>
          <a:noFill/>
        </p:spPr>
        <p:txBody>
          <a:bodyPr tIns="91440" bIns="91440" anchor="ctr" anchorCtr="0">
            <a:spAutoFit/>
          </a:bodyPr>
          <a:lstStyle>
            <a:lvl1pPr>
              <a:defRPr sz="3528" spc="-98"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242900469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8" y="2139703"/>
            <a:ext cx="11339774" cy="1223171"/>
          </a:xfrm>
        </p:spPr>
        <p:txBody>
          <a:bodyPr wrap="square" lIns="0" tIns="0" rIns="0" bIns="0">
            <a:spAutoFit/>
          </a:bodyPr>
          <a:lstStyle>
            <a:lvl1pPr marL="0" indent="0">
              <a:lnSpc>
                <a:spcPct val="90000"/>
              </a:lnSpc>
              <a:spcBef>
                <a:spcPts val="0"/>
              </a:spcBef>
              <a:spcAft>
                <a:spcPts val="1273"/>
              </a:spcAft>
              <a:buNone/>
              <a:defRPr sz="2549" b="0" i="0">
                <a:solidFill>
                  <a:srgbClr val="000000"/>
                </a:solidFill>
                <a:latin typeface="+mn-lt"/>
              </a:defRPr>
            </a:lvl1pPr>
            <a:lvl2pPr marL="224057" indent="0">
              <a:lnSpc>
                <a:spcPct val="90000"/>
              </a:lnSpc>
              <a:spcBef>
                <a:spcPts val="0"/>
              </a:spcBef>
              <a:spcAft>
                <a:spcPts val="1273"/>
              </a:spcAft>
              <a:buNone/>
              <a:defRPr sz="1961">
                <a:solidFill>
                  <a:srgbClr val="000000"/>
                </a:solidFill>
              </a:defRPr>
            </a:lvl2pPr>
            <a:lvl3pPr marL="448113" indent="0">
              <a:spcBef>
                <a:spcPts val="0"/>
              </a:spcBef>
              <a:spcAft>
                <a:spcPts val="1273"/>
              </a:spcAft>
              <a:buNone/>
              <a:defRPr sz="1961">
                <a:solidFill>
                  <a:srgbClr val="000000"/>
                </a:solidFill>
              </a:defRPr>
            </a:lvl3pPr>
            <a:lvl4pPr marL="672170" indent="0">
              <a:spcBef>
                <a:spcPts val="0"/>
              </a:spcBef>
              <a:spcAft>
                <a:spcPts val="1273"/>
              </a:spcAft>
              <a:buNone/>
              <a:defRPr sz="1961"/>
            </a:lvl4pPr>
            <a:lvl5pPr marL="896225"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5" y="440497"/>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Tree>
    <p:extLst>
      <p:ext uri="{BB962C8B-B14F-4D97-AF65-F5344CB8AC3E}">
        <p14:creationId xmlns:p14="http://schemas.microsoft.com/office/powerpoint/2010/main" val="3509221937"/>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89" y="1434370"/>
            <a:ext cx="11018521" cy="1276215"/>
          </a:xfrm>
        </p:spPr>
        <p:txBody>
          <a:bodyPr wrap="square">
            <a:spAutoFit/>
          </a:bodyPr>
          <a:lstStyle>
            <a:lvl1pPr marL="0" indent="0">
              <a:buNone/>
              <a:defRPr/>
            </a:lvl1pPr>
            <a:lvl2pPr marL="228603" indent="0">
              <a:buNone/>
              <a:defRPr/>
            </a:lvl2pPr>
            <a:lvl3pPr marL="457206" indent="0">
              <a:buNone/>
              <a:defRPr/>
            </a:lvl3pPr>
            <a:lvl4pPr marL="685808" indent="0">
              <a:buNone/>
              <a:defRPr/>
            </a:lvl4pPr>
            <a:lvl5pPr marL="914411"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19559490"/>
      </p:ext>
    </p:extLst>
  </p:cSld>
  <p:clrMapOvr>
    <a:masterClrMapping/>
  </p:clrMapOvr>
  <p:transition>
    <p:fade/>
  </p:transition>
  <p:extLst>
    <p:ext uri="{DCECCB84-F9BA-43D5-87BE-67443E8EF086}">
      <p15:sldGuideLst xmlns:p15="http://schemas.microsoft.com/office/powerpoint/2012/main">
        <p15:guide id="1" orient="horz" pos="288" userDrawn="1">
          <p15:clr>
            <a:srgbClr val="5ACBF0"/>
          </p15:clr>
        </p15:guide>
        <p15:guide id="2" orient="horz" pos="905" userDrawn="1">
          <p15:clr>
            <a:srgbClr val="5ACBF0"/>
          </p15:clr>
        </p15:guide>
        <p15:guide id="4" orient="horz" pos="1272" userDrawn="1">
          <p15:clr>
            <a:srgbClr val="5ACBF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Closing logo slide">
    <p:bg>
      <p:bgPr>
        <a:solidFill>
          <a:schemeClr val="accent2"/>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584200" y="6161317"/>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302" eaLnBrk="0" hangingPunct="0"/>
            <a:r>
              <a:rPr lang="en-US" sz="700">
                <a:gradFill>
                  <a:gsLst>
                    <a:gs pos="0">
                      <a:schemeClr val="tx1"/>
                    </a:gs>
                    <a:gs pos="100000">
                      <a:schemeClr val="tx1"/>
                    </a:gs>
                  </a:gsLst>
                  <a:lin ang="5400000" scaled="0"/>
                </a:gradFill>
                <a:cs typeface="Segoe UI" pitchFamily="34" charset="0"/>
              </a:rPr>
              <a:t>© Copyright Microsoft Corporation. All rights reserved. </a:t>
            </a:r>
          </a:p>
        </p:txBody>
      </p:sp>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black">
          <a:xfrm>
            <a:off x="584202" y="585788"/>
            <a:ext cx="1366245" cy="292608"/>
          </a:xfrm>
          <a:prstGeom prst="rect">
            <a:avLst/>
          </a:prstGeom>
        </p:spPr>
      </p:pic>
    </p:spTree>
    <p:extLst>
      <p:ext uri="{BB962C8B-B14F-4D97-AF65-F5344CB8AC3E}">
        <p14:creationId xmlns:p14="http://schemas.microsoft.com/office/powerpoint/2010/main" val="171081034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6425" y="1202872"/>
            <a:ext cx="3632388" cy="1172553"/>
          </a:xfrm>
        </p:spPr>
        <p:txBody>
          <a:bodyPr lIns="0" tIns="0" rIns="0" bIns="0"/>
          <a:lstStyle>
            <a:lvl1pPr>
              <a:defRPr sz="1961" spc="0" baseline="0">
                <a:solidFill>
                  <a:srgbClr val="000000"/>
                </a:solidFill>
              </a:defRPr>
            </a:lvl1pPr>
          </a:lstStyle>
          <a:p>
            <a:r>
              <a:rPr lang="en-US"/>
              <a:t>Contents</a:t>
            </a:r>
          </a:p>
        </p:txBody>
      </p:sp>
      <p:sp>
        <p:nvSpPr>
          <p:cNvPr id="4" name="Text Placeholder 3"/>
          <p:cNvSpPr>
            <a:spLocks noGrp="1"/>
          </p:cNvSpPr>
          <p:nvPr>
            <p:ph type="body" sz="quarter" idx="10" hasCustomPrompt="1"/>
          </p:nvPr>
        </p:nvSpPr>
        <p:spPr>
          <a:xfrm>
            <a:off x="6212722" y="1202872"/>
            <a:ext cx="3618382" cy="3289228"/>
          </a:xfrm>
        </p:spPr>
        <p:txBody>
          <a:bodyPr wrap="square" lIns="0" tIns="0" rIns="0" bIns="0">
            <a:noAutofit/>
          </a:bodyPr>
          <a:lstStyle>
            <a:lvl1pPr marL="0" marR="0" indent="0" algn="l" defTabSz="507336" rtl="0" eaLnBrk="1" fontAlgn="auto" latinLnBrk="0" hangingPunct="1">
              <a:lnSpc>
                <a:spcPct val="100000"/>
              </a:lnSpc>
              <a:spcBef>
                <a:spcPts val="0"/>
              </a:spcBef>
              <a:spcAft>
                <a:spcPts val="490"/>
              </a:spcAft>
              <a:buClrTx/>
              <a:buSzPct val="90000"/>
              <a:buFont typeface="Wingdings" panose="05000000000000000000" pitchFamily="2" charset="2"/>
              <a:buNone/>
              <a:tabLst/>
              <a:defRPr sz="1961" spc="0" baseline="0">
                <a:solidFill>
                  <a:schemeClr val="accent1"/>
                </a:solidFill>
                <a:latin typeface="+mj-lt"/>
              </a:defRPr>
            </a:lvl1pPr>
            <a:lvl2pPr marL="224100" indent="0">
              <a:buNone/>
              <a:defRPr sz="1765"/>
            </a:lvl2pPr>
            <a:lvl3pPr marL="448199" indent="0">
              <a:buNone/>
              <a:defRPr sz="1765"/>
            </a:lvl3pPr>
            <a:lvl4pPr marL="672298" indent="0">
              <a:buNone/>
              <a:defRPr sz="1765"/>
            </a:lvl4pPr>
            <a:lvl5pPr marL="896397" indent="0">
              <a:buNone/>
              <a:defRPr sz="1765"/>
            </a:lvl5pPr>
          </a:lstStyle>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p:txBody>
      </p:sp>
    </p:spTree>
    <p:extLst>
      <p:ext uri="{BB962C8B-B14F-4D97-AF65-F5344CB8AC3E}">
        <p14:creationId xmlns:p14="http://schemas.microsoft.com/office/powerpoint/2010/main" val="95950607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8" y="2139703"/>
            <a:ext cx="11339774" cy="1223171"/>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100" indent="0">
              <a:lnSpc>
                <a:spcPct val="90000"/>
              </a:lnSpc>
              <a:spcBef>
                <a:spcPts val="0"/>
              </a:spcBef>
              <a:spcAft>
                <a:spcPts val="1274"/>
              </a:spcAft>
              <a:buNone/>
              <a:defRPr sz="1961">
                <a:solidFill>
                  <a:srgbClr val="000000"/>
                </a:solidFill>
              </a:defRPr>
            </a:lvl2pPr>
            <a:lvl3pPr marL="448199" indent="0">
              <a:spcBef>
                <a:spcPts val="0"/>
              </a:spcBef>
              <a:spcAft>
                <a:spcPts val="1274"/>
              </a:spcAft>
              <a:buNone/>
              <a:defRPr sz="1961">
                <a:solidFill>
                  <a:srgbClr val="000000"/>
                </a:solidFill>
              </a:defRPr>
            </a:lvl3pPr>
            <a:lvl4pPr marL="672298" indent="0">
              <a:spcBef>
                <a:spcPts val="0"/>
              </a:spcBef>
              <a:spcAft>
                <a:spcPts val="1274"/>
              </a:spcAft>
              <a:buNone/>
              <a:defRPr sz="1961"/>
            </a:lvl4pPr>
            <a:lvl5pPr marL="896397"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5" y="440496"/>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Tree>
    <p:extLst>
      <p:ext uri="{BB962C8B-B14F-4D97-AF65-F5344CB8AC3E}">
        <p14:creationId xmlns:p14="http://schemas.microsoft.com/office/powerpoint/2010/main" val="412405709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body slide (with bullets)">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20" y="2141395"/>
            <a:ext cx="11339774" cy="1229567"/>
          </a:xfrm>
        </p:spPr>
        <p:txBody>
          <a:bodyPr wrap="square" lIns="0" tIns="0" rIns="0" bIns="0">
            <a:spAutoFit/>
          </a:bodyPr>
          <a:lstStyle>
            <a:lvl1pPr marL="268919" indent="-268919">
              <a:lnSpc>
                <a:spcPct val="90000"/>
              </a:lnSpc>
              <a:spcBef>
                <a:spcPts val="0"/>
              </a:spcBef>
              <a:spcAft>
                <a:spcPts val="1274"/>
              </a:spcAft>
              <a:buClr>
                <a:srgbClr val="000000"/>
              </a:buClr>
              <a:buSzPct val="77000"/>
              <a:buFont typeface="Arial" panose="020B0604020202020204" pitchFamily="34" charset="0"/>
              <a:buChar char="•"/>
              <a:defRPr sz="2549" b="0" i="0">
                <a:solidFill>
                  <a:srgbClr val="000000"/>
                </a:solidFill>
                <a:latin typeface="+mn-lt"/>
              </a:defRPr>
            </a:lvl1pPr>
            <a:lvl2pPr marL="537839" indent="-224100">
              <a:lnSpc>
                <a:spcPct val="90000"/>
              </a:lnSpc>
              <a:spcBef>
                <a:spcPts val="0"/>
              </a:spcBef>
              <a:spcAft>
                <a:spcPts val="1274"/>
              </a:spcAft>
              <a:buClr>
                <a:srgbClr val="000000"/>
              </a:buClr>
              <a:buSzPct val="77000"/>
              <a:buFont typeface="Arial" panose="020B0604020202020204" pitchFamily="34" charset="0"/>
              <a:buChar char="•"/>
              <a:defRPr sz="1961">
                <a:solidFill>
                  <a:srgbClr val="000000"/>
                </a:solidFill>
              </a:defRPr>
            </a:lvl2pPr>
            <a:lvl3pPr marL="806758" indent="-224100">
              <a:spcBef>
                <a:spcPts val="0"/>
              </a:spcBef>
              <a:spcAft>
                <a:spcPts val="1274"/>
              </a:spcAft>
              <a:buClr>
                <a:srgbClr val="000000"/>
              </a:buClr>
              <a:buSzPct val="77000"/>
              <a:buFont typeface="Arial" panose="020B0604020202020204" pitchFamily="34" charset="0"/>
              <a:buChar char="•"/>
              <a:defRPr sz="1961">
                <a:solidFill>
                  <a:srgbClr val="000000"/>
                </a:solidFill>
              </a:defRPr>
            </a:lvl3pPr>
            <a:lvl4pPr marL="672298" indent="0">
              <a:spcBef>
                <a:spcPts val="0"/>
              </a:spcBef>
              <a:spcAft>
                <a:spcPts val="1274"/>
              </a:spcAft>
              <a:buNone/>
              <a:defRPr sz="1961"/>
            </a:lvl4pPr>
            <a:lvl5pPr marL="896397"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5"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26424" y="1083831"/>
            <a:ext cx="11339774" cy="353070"/>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100" indent="0">
              <a:lnSpc>
                <a:spcPct val="90000"/>
              </a:lnSpc>
              <a:spcBef>
                <a:spcPts val="0"/>
              </a:spcBef>
              <a:spcAft>
                <a:spcPts val="1274"/>
              </a:spcAft>
              <a:buNone/>
              <a:defRPr sz="1961">
                <a:solidFill>
                  <a:schemeClr val="tx2"/>
                </a:solidFill>
              </a:defRPr>
            </a:lvl2pPr>
            <a:lvl3pPr marL="448199" indent="0">
              <a:spcBef>
                <a:spcPts val="0"/>
              </a:spcBef>
              <a:spcAft>
                <a:spcPts val="1274"/>
              </a:spcAft>
              <a:buNone/>
              <a:defRPr sz="1961"/>
            </a:lvl3pPr>
            <a:lvl4pPr marL="672298" indent="0">
              <a:spcBef>
                <a:spcPts val="0"/>
              </a:spcBef>
              <a:spcAft>
                <a:spcPts val="1274"/>
              </a:spcAft>
              <a:buNone/>
              <a:defRPr sz="1961"/>
            </a:lvl4pPr>
            <a:lvl5pPr marL="896397" indent="0">
              <a:buNone/>
              <a:defRPr/>
            </a:lvl5pPr>
          </a:lstStyle>
          <a:p>
            <a:pPr lvl="0"/>
            <a:r>
              <a:rPr lang="en-US"/>
              <a:t>Subtitle Segoe UI 26pt</a:t>
            </a:r>
          </a:p>
        </p:txBody>
      </p:sp>
    </p:spTree>
    <p:extLst>
      <p:ext uri="{BB962C8B-B14F-4D97-AF65-F5344CB8AC3E}">
        <p14:creationId xmlns:p14="http://schemas.microsoft.com/office/powerpoint/2010/main" val="1322488909"/>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5" y="440495"/>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316148091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hoto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6209611" y="0"/>
            <a:ext cx="5982389" cy="6858000"/>
          </a:xfrm>
          <a:blipFill dpi="0" rotWithShape="1">
            <a:blip r:embed="rId2" cstate="screen">
              <a:extLst>
                <a:ext uri="{28A0092B-C50C-407E-A947-70E740481C1C}">
                  <a14:useLocalDpi xmlns:a14="http://schemas.microsoft.com/office/drawing/2010/main" val="0"/>
                </a:ext>
              </a:extLst>
            </a:blip>
            <a:srcRect/>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itle Placeholder 1">
            <a:extLst>
              <a:ext uri="{FF2B5EF4-FFF2-40B4-BE49-F238E27FC236}">
                <a16:creationId xmlns:a16="http://schemas.microsoft.com/office/drawing/2014/main" id="{87B2D435-6763-4273-8B58-EEB87561755F}"/>
              </a:ext>
            </a:extLst>
          </p:cNvPr>
          <p:cNvSpPr>
            <a:spLocks noGrp="1"/>
          </p:cNvSpPr>
          <p:nvPr>
            <p:ph type="title" hasCustomPrompt="1"/>
          </p:nvPr>
        </p:nvSpPr>
        <p:spPr>
          <a:xfrm>
            <a:off x="426426" y="440495"/>
            <a:ext cx="5555966" cy="758022"/>
          </a:xfrm>
          <a:prstGeom prst="rect">
            <a:avLst/>
          </a:prstGeom>
        </p:spPr>
        <p:txBody>
          <a:bodyPr vert="horz" wrap="square" lIns="0" tIns="164592" rIns="0" bIns="0" rtlCol="0" anchor="t">
            <a:noAutofit/>
          </a:bodyPr>
          <a:lstStyle>
            <a:lvl1pPr>
              <a:defRPr/>
            </a:lvl1pPr>
          </a:lstStyle>
          <a:p>
            <a:r>
              <a:rPr lang="en-US"/>
              <a:t>Photo layout 1</a:t>
            </a:r>
          </a:p>
        </p:txBody>
      </p:sp>
      <p:sp>
        <p:nvSpPr>
          <p:cNvPr id="6" name="Text Placeholder 3">
            <a:extLst>
              <a:ext uri="{FF2B5EF4-FFF2-40B4-BE49-F238E27FC236}">
                <a16:creationId xmlns:a16="http://schemas.microsoft.com/office/drawing/2014/main" id="{71CE2F71-BF91-4E7B-BDE5-A747EFEFF88C}"/>
              </a:ext>
            </a:extLst>
          </p:cNvPr>
          <p:cNvSpPr>
            <a:spLocks noGrp="1"/>
          </p:cNvSpPr>
          <p:nvPr>
            <p:ph type="body" sz="quarter" idx="11" hasCustomPrompt="1"/>
          </p:nvPr>
        </p:nvSpPr>
        <p:spPr>
          <a:xfrm>
            <a:off x="426425" y="2145842"/>
            <a:ext cx="5555964" cy="2573509"/>
          </a:xfrm>
        </p:spPr>
        <p:txBody>
          <a:bodyPr wrap="square" lIns="0" tIns="0" rIns="0" bIns="0">
            <a:noAutofit/>
          </a:bodyPr>
          <a:lstStyle>
            <a:lvl1pPr marL="0" marR="0" indent="0" algn="l" defTabSz="914379"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100" marR="0" indent="0" algn="l" defTabSz="914379"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9" indent="0">
              <a:buNone/>
              <a:defRPr/>
            </a:lvl3pPr>
            <a:lvl4pPr marL="672298" indent="0">
              <a:buNone/>
              <a:defRPr/>
            </a:lvl4pPr>
            <a:lvl5pPr marL="896397" indent="0">
              <a:buNone/>
              <a:defRPr/>
            </a:lvl5pPr>
          </a:lstStyle>
          <a:p>
            <a:pPr lvl="0"/>
            <a:r>
              <a:rPr lang="pt-BR"/>
              <a:t>Subhead Segoe UI 26pt</a:t>
            </a:r>
          </a:p>
          <a:p>
            <a:pPr lvl="0"/>
            <a:r>
              <a:rPr lang="pt-BR"/>
              <a:t>Subhead Segoe UI 26pt</a:t>
            </a:r>
          </a:p>
          <a:p>
            <a:pPr lvl="0"/>
            <a:r>
              <a:rPr lang="pt-BR"/>
              <a:t>Subhead Segoe UI 26pt</a:t>
            </a:r>
          </a:p>
        </p:txBody>
      </p:sp>
    </p:spTree>
    <p:extLst>
      <p:ext uri="{BB962C8B-B14F-4D97-AF65-F5344CB8AC3E}">
        <p14:creationId xmlns:p14="http://schemas.microsoft.com/office/powerpoint/2010/main" val="1068047781"/>
      </p:ext>
    </p:extLst>
  </p:cSld>
  <p:clrMapOvr>
    <a:masterClrMapping/>
  </p:clrMapOvr>
  <p:transition>
    <p:fade/>
  </p:transition>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layout 2">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26425" y="2135538"/>
            <a:ext cx="3632388" cy="2583813"/>
          </a:xfrm>
          <a:blipFill>
            <a:blip r:embed="rId2" cstate="screen">
              <a:extLst>
                <a:ext uri="{28A0092B-C50C-407E-A947-70E740481C1C}">
                  <a14:useLocalDpi xmlns:a14="http://schemas.microsoft.com/office/drawing/2010/main" val="0"/>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2" name="Picture Placeholder 10"/>
          <p:cNvSpPr>
            <a:spLocks noGrp="1"/>
          </p:cNvSpPr>
          <p:nvPr>
            <p:ph type="pic" sz="quarter" idx="15" hasCustomPrompt="1"/>
          </p:nvPr>
        </p:nvSpPr>
        <p:spPr>
          <a:xfrm>
            <a:off x="4281363" y="2135538"/>
            <a:ext cx="3623051" cy="2583813"/>
          </a:xfrm>
          <a:blipFill>
            <a:blip r:embed="rId3">
              <a:extLst>
                <a:ext uri="{28A0092B-C50C-407E-A947-70E740481C1C}">
                  <a14:useLocalDpi xmlns:a14="http://schemas.microsoft.com/office/drawing/2010/main" val="0"/>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3" name="Picture Placeholder 10"/>
          <p:cNvSpPr>
            <a:spLocks noGrp="1"/>
          </p:cNvSpPr>
          <p:nvPr>
            <p:ph type="pic" sz="quarter" idx="16" hasCustomPrompt="1"/>
          </p:nvPr>
        </p:nvSpPr>
        <p:spPr>
          <a:xfrm>
            <a:off x="8126963" y="2135537"/>
            <a:ext cx="3634002" cy="2583814"/>
          </a:xfrm>
          <a:blipFill>
            <a:blip r:embed="rId4">
              <a:extLst>
                <a:ext uri="{28A0092B-C50C-407E-A947-70E740481C1C}">
                  <a14:useLocalDpi xmlns:a14="http://schemas.microsoft.com/office/drawing/2010/main" val="0"/>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ext Placeholder 4"/>
          <p:cNvSpPr>
            <a:spLocks noGrp="1"/>
          </p:cNvSpPr>
          <p:nvPr>
            <p:ph type="body" sz="quarter" idx="11" hasCustomPrompt="1"/>
          </p:nvPr>
        </p:nvSpPr>
        <p:spPr>
          <a:xfrm>
            <a:off x="426425" y="4927922"/>
            <a:ext cx="3630521" cy="1309013"/>
          </a:xfrm>
        </p:spPr>
        <p:txBody>
          <a:bodyPr lIns="0" tIns="0" rIns="0" bIns="0"/>
          <a:lstStyle>
            <a:lvl1pPr marL="0" indent="0">
              <a:lnSpc>
                <a:spcPct val="100000"/>
              </a:lnSpc>
              <a:spcBef>
                <a:spcPts val="0"/>
              </a:spcBef>
              <a:spcAft>
                <a:spcPts val="784"/>
              </a:spcAft>
              <a:buNone/>
              <a:defRPr sz="1568" b="1">
                <a:solidFill>
                  <a:schemeClr val="accent1"/>
                </a:solidFill>
                <a:latin typeface="+mj-lt"/>
              </a:defRPr>
            </a:lvl1pPr>
            <a:lvl2pPr marL="0" marR="0" indent="0" algn="l" defTabSz="914379"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9" indent="0">
              <a:buNone/>
              <a:defRPr/>
            </a:lvl3pPr>
            <a:lvl4pPr marL="672298" indent="0">
              <a:buNone/>
              <a:defRPr/>
            </a:lvl4pPr>
            <a:lvl5pPr marL="896397"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9" name="Text Placeholder 4"/>
          <p:cNvSpPr>
            <a:spLocks noGrp="1"/>
          </p:cNvSpPr>
          <p:nvPr>
            <p:ph type="body" sz="quarter" idx="12" hasCustomPrompt="1"/>
          </p:nvPr>
        </p:nvSpPr>
        <p:spPr>
          <a:xfrm>
            <a:off x="4281360" y="4927922"/>
            <a:ext cx="3623051" cy="1309013"/>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79"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9" indent="0">
              <a:buNone/>
              <a:defRPr/>
            </a:lvl3pPr>
            <a:lvl4pPr marL="672298" indent="0">
              <a:buNone/>
              <a:defRPr/>
            </a:lvl4pPr>
            <a:lvl5pPr marL="896397"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0" name="Text Placeholder 4"/>
          <p:cNvSpPr>
            <a:spLocks noGrp="1"/>
          </p:cNvSpPr>
          <p:nvPr>
            <p:ph type="body" sz="quarter" idx="13" hasCustomPrompt="1"/>
          </p:nvPr>
        </p:nvSpPr>
        <p:spPr>
          <a:xfrm>
            <a:off x="8126964" y="4927922"/>
            <a:ext cx="3630521" cy="1309013"/>
          </a:xfrm>
        </p:spPr>
        <p:txBody>
          <a:bodyPr lIns="0" tIns="0" rIns="0" bIns="0"/>
          <a:lstStyle>
            <a:lvl1pPr marL="0" indent="0">
              <a:lnSpc>
                <a:spcPct val="100000"/>
              </a:lnSpc>
              <a:spcBef>
                <a:spcPts val="0"/>
              </a:spcBef>
              <a:spcAft>
                <a:spcPts val="784"/>
              </a:spcAft>
              <a:buNone/>
              <a:defRPr sz="1568">
                <a:solidFill>
                  <a:schemeClr val="accent1"/>
                </a:solidFill>
                <a:latin typeface="+mj-lt"/>
              </a:defRPr>
            </a:lvl1pPr>
            <a:lvl2pPr marL="0" marR="0" indent="0" algn="l" defTabSz="914379"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9" indent="0">
              <a:buNone/>
              <a:defRPr/>
            </a:lvl3pPr>
            <a:lvl4pPr marL="672298" indent="0">
              <a:buNone/>
              <a:defRPr/>
            </a:lvl4pPr>
            <a:lvl5pPr marL="896397"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itle Placeholder 1">
            <a:extLst>
              <a:ext uri="{FF2B5EF4-FFF2-40B4-BE49-F238E27FC236}">
                <a16:creationId xmlns:a16="http://schemas.microsoft.com/office/drawing/2014/main" id="{54138D0E-FA08-493B-A3B5-1ED81872ADC9}"/>
              </a:ext>
            </a:extLst>
          </p:cNvPr>
          <p:cNvSpPr>
            <a:spLocks noGrp="1"/>
          </p:cNvSpPr>
          <p:nvPr>
            <p:ph type="title" hasCustomPrompt="1"/>
          </p:nvPr>
        </p:nvSpPr>
        <p:spPr>
          <a:xfrm>
            <a:off x="426425" y="440496"/>
            <a:ext cx="11336039" cy="739343"/>
          </a:xfrm>
          <a:prstGeom prst="rect">
            <a:avLst/>
          </a:prstGeom>
        </p:spPr>
        <p:txBody>
          <a:bodyPr vert="horz" wrap="square" lIns="0" tIns="164592" rIns="0" bIns="0" rtlCol="0" anchor="t">
            <a:noAutofit/>
          </a:bodyPr>
          <a:lstStyle>
            <a:lvl1pPr>
              <a:defRPr/>
            </a:lvl1pPr>
          </a:lstStyle>
          <a:p>
            <a:r>
              <a:rPr lang="en-US"/>
              <a:t>Photo layout 2</a:t>
            </a:r>
          </a:p>
        </p:txBody>
      </p:sp>
    </p:spTree>
    <p:extLst>
      <p:ext uri="{BB962C8B-B14F-4D97-AF65-F5344CB8AC3E}">
        <p14:creationId xmlns:p14="http://schemas.microsoft.com/office/powerpoint/2010/main" val="106883216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6425" y="435824"/>
            <a:ext cx="11336039" cy="744014"/>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37319" y="1866616"/>
            <a:ext cx="11336039" cy="1276484"/>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71495472"/>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 id="2147483690" r:id="rId19"/>
    <p:sldLayoutId id="2147483691" r:id="rId20"/>
    <p:sldLayoutId id="2147483694" r:id="rId21"/>
    <p:sldLayoutId id="2147483695" r:id="rId22"/>
    <p:sldLayoutId id="2147483696" r:id="rId23"/>
    <p:sldLayoutId id="2147483697" r:id="rId24"/>
    <p:sldLayoutId id="2147483698" r:id="rId25"/>
    <p:sldLayoutId id="2147483699" r:id="rId26"/>
    <p:sldLayoutId id="2147483700" r:id="rId27"/>
    <p:sldLayoutId id="2147483701" r:id="rId28"/>
    <p:sldLayoutId id="2147483702" r:id="rId29"/>
    <p:sldLayoutId id="2147483703" r:id="rId30"/>
    <p:sldLayoutId id="2147483704" r:id="rId31"/>
    <p:sldLayoutId id="2147483705" r:id="rId32"/>
    <p:sldLayoutId id="2147483706" r:id="rId33"/>
    <p:sldLayoutId id="2147483707" r:id="rId34"/>
    <p:sldLayoutId id="2147483708" r:id="rId35"/>
    <p:sldLayoutId id="2147483709" r:id="rId36"/>
    <p:sldLayoutId id="2147483710" r:id="rId37"/>
    <p:sldLayoutId id="2147483711" r:id="rId38"/>
    <p:sldLayoutId id="2147483712" r:id="rId39"/>
  </p:sldLayoutIdLst>
  <p:transition>
    <p:fade/>
  </p:transition>
  <p:txStyles>
    <p:titleStyle>
      <a:lvl1pPr algn="l" defTabSz="914379" rtl="0" eaLnBrk="1" latinLnBrk="0" hangingPunct="1">
        <a:lnSpc>
          <a:spcPct val="90000"/>
        </a:lnSpc>
        <a:spcBef>
          <a:spcPct val="0"/>
        </a:spcBef>
        <a:buNone/>
        <a:defRPr lang="en-US" sz="3137" b="0" kern="1200" cap="none" spc="-147" baseline="0" dirty="0" smtClean="0">
          <a:ln w="3175">
            <a:noFill/>
          </a:ln>
          <a:solidFill>
            <a:srgbClr val="505050"/>
          </a:solidFill>
          <a:effectLst/>
          <a:latin typeface="+mj-lt"/>
          <a:ea typeface="+mn-ea"/>
          <a:cs typeface="Segoe UI" pitchFamily="34" charset="0"/>
        </a:defRPr>
      </a:lvl1pPr>
    </p:titleStyle>
    <p:bodyStyle>
      <a:lvl1pPr marL="0" marR="0" indent="0" algn="l" defTabSz="914379" rtl="0" eaLnBrk="1" fontAlgn="auto" latinLnBrk="0" hangingPunct="1">
        <a:lnSpc>
          <a:spcPct val="90000"/>
        </a:lnSpc>
        <a:spcBef>
          <a:spcPts val="0"/>
        </a:spcBef>
        <a:spcAft>
          <a:spcPts val="0"/>
        </a:spcAft>
        <a:buClrTx/>
        <a:buSzPct val="90000"/>
        <a:buFont typeface="Wingdings" panose="05000000000000000000" pitchFamily="2" charset="2"/>
        <a:buNone/>
        <a:tabLst/>
        <a:defRPr sz="2549" kern="1200" spc="0" baseline="0">
          <a:solidFill>
            <a:srgbClr val="505050"/>
          </a:solidFill>
          <a:latin typeface="+mn-lt"/>
          <a:ea typeface="+mn-ea"/>
          <a:cs typeface="+mn-cs"/>
        </a:defRPr>
      </a:lvl1pPr>
      <a:lvl2pPr marL="224100" marR="0" indent="0" algn="l" defTabSz="914379" rtl="0" eaLnBrk="1" fontAlgn="auto" latinLnBrk="0" hangingPunct="1">
        <a:lnSpc>
          <a:spcPct val="90000"/>
        </a:lnSpc>
        <a:spcBef>
          <a:spcPts val="0"/>
        </a:spcBef>
        <a:spcAft>
          <a:spcPts val="0"/>
        </a:spcAft>
        <a:buClrTx/>
        <a:buSzPct val="90000"/>
        <a:buFont typeface="Wingdings" panose="05000000000000000000" pitchFamily="2" charset="2"/>
        <a:buNone/>
        <a:tabLst/>
        <a:defRPr sz="1961" kern="1200" spc="0" baseline="0">
          <a:solidFill>
            <a:srgbClr val="505050"/>
          </a:solidFill>
          <a:latin typeface="+mn-lt"/>
          <a:ea typeface="+mn-ea"/>
          <a:cs typeface="+mn-cs"/>
        </a:defRPr>
      </a:lvl2pPr>
      <a:lvl3pPr marL="448199" marR="0" indent="0" algn="l" defTabSz="914379"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505050"/>
          </a:solidFill>
          <a:latin typeface="+mn-lt"/>
          <a:ea typeface="+mn-ea"/>
          <a:cs typeface="+mn-cs"/>
        </a:defRPr>
      </a:lvl3pPr>
      <a:lvl4pPr marL="672298" marR="0" indent="0" algn="l" defTabSz="914379"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505050"/>
          </a:solidFill>
          <a:latin typeface="+mn-lt"/>
          <a:ea typeface="+mn-ea"/>
          <a:cs typeface="+mn-cs"/>
        </a:defRPr>
      </a:lvl4pPr>
      <a:lvl5pPr marL="896397" marR="0" indent="0" algn="l" defTabSz="914379"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505050"/>
          </a:solidFill>
          <a:latin typeface="+mn-lt"/>
          <a:ea typeface="+mn-ea"/>
          <a:cs typeface="+mn-cs"/>
        </a:defRPr>
      </a:lvl5pPr>
      <a:lvl6pPr marL="2514540" indent="-228595" algn="l" defTabSz="914379"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730" indent="-228595" algn="l" defTabSz="914379"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920" indent="-228595" algn="l" defTabSz="914379"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109" indent="-228595" algn="l" defTabSz="914379"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79" rtl="0" eaLnBrk="1" latinLnBrk="0" hangingPunct="1">
        <a:defRPr sz="1765" kern="1200">
          <a:solidFill>
            <a:schemeClr val="tx1"/>
          </a:solidFill>
          <a:latin typeface="+mn-lt"/>
          <a:ea typeface="+mn-ea"/>
          <a:cs typeface="+mn-cs"/>
        </a:defRPr>
      </a:lvl1pPr>
      <a:lvl2pPr marL="457189" algn="l" defTabSz="914379" rtl="0" eaLnBrk="1" latinLnBrk="0" hangingPunct="1">
        <a:defRPr sz="1765" kern="1200">
          <a:solidFill>
            <a:schemeClr val="tx1"/>
          </a:solidFill>
          <a:latin typeface="+mn-lt"/>
          <a:ea typeface="+mn-ea"/>
          <a:cs typeface="+mn-cs"/>
        </a:defRPr>
      </a:lvl2pPr>
      <a:lvl3pPr marL="914379" algn="l" defTabSz="914379" rtl="0" eaLnBrk="1" latinLnBrk="0" hangingPunct="1">
        <a:defRPr sz="1765" kern="1200">
          <a:solidFill>
            <a:schemeClr val="tx1"/>
          </a:solidFill>
          <a:latin typeface="+mn-lt"/>
          <a:ea typeface="+mn-ea"/>
          <a:cs typeface="+mn-cs"/>
        </a:defRPr>
      </a:lvl3pPr>
      <a:lvl4pPr marL="1371567" algn="l" defTabSz="914379" rtl="0" eaLnBrk="1" latinLnBrk="0" hangingPunct="1">
        <a:defRPr sz="1765" kern="1200">
          <a:solidFill>
            <a:schemeClr val="tx1"/>
          </a:solidFill>
          <a:latin typeface="+mn-lt"/>
          <a:ea typeface="+mn-ea"/>
          <a:cs typeface="+mn-cs"/>
        </a:defRPr>
      </a:lvl4pPr>
      <a:lvl5pPr marL="1828757" algn="l" defTabSz="914379" rtl="0" eaLnBrk="1" latinLnBrk="0" hangingPunct="1">
        <a:defRPr sz="1765" kern="1200">
          <a:solidFill>
            <a:schemeClr val="tx1"/>
          </a:solidFill>
          <a:latin typeface="+mn-lt"/>
          <a:ea typeface="+mn-ea"/>
          <a:cs typeface="+mn-cs"/>
        </a:defRPr>
      </a:lvl5pPr>
      <a:lvl6pPr marL="2285947" algn="l" defTabSz="914379" rtl="0" eaLnBrk="1" latinLnBrk="0" hangingPunct="1">
        <a:defRPr sz="1765" kern="1200">
          <a:solidFill>
            <a:schemeClr val="tx1"/>
          </a:solidFill>
          <a:latin typeface="+mn-lt"/>
          <a:ea typeface="+mn-ea"/>
          <a:cs typeface="+mn-cs"/>
        </a:defRPr>
      </a:lvl6pPr>
      <a:lvl7pPr marL="2743135" algn="l" defTabSz="914379" rtl="0" eaLnBrk="1" latinLnBrk="0" hangingPunct="1">
        <a:defRPr sz="1765" kern="1200">
          <a:solidFill>
            <a:schemeClr val="tx1"/>
          </a:solidFill>
          <a:latin typeface="+mn-lt"/>
          <a:ea typeface="+mn-ea"/>
          <a:cs typeface="+mn-cs"/>
        </a:defRPr>
      </a:lvl7pPr>
      <a:lvl8pPr marL="3200324" algn="l" defTabSz="914379" rtl="0" eaLnBrk="1" latinLnBrk="0" hangingPunct="1">
        <a:defRPr sz="1765" kern="1200">
          <a:solidFill>
            <a:schemeClr val="tx1"/>
          </a:solidFill>
          <a:latin typeface="+mn-lt"/>
          <a:ea typeface="+mn-ea"/>
          <a:cs typeface="+mn-cs"/>
        </a:defRPr>
      </a:lvl8pPr>
      <a:lvl9pPr marL="3657515" algn="l" defTabSz="914379"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72" userDrawn="1">
          <p15:clr>
            <a:srgbClr val="C35EA4"/>
          </p15:clr>
        </p15:guide>
        <p15:guide id="4" pos="1516" userDrawn="1">
          <p15:clr>
            <a:srgbClr val="C35EA4"/>
          </p15:clr>
        </p15:guide>
        <p15:guide id="5" pos="2608" userDrawn="1">
          <p15:clr>
            <a:srgbClr val="C35EA4"/>
          </p15:clr>
        </p15:guide>
        <p15:guide id="6" pos="2750" userDrawn="1">
          <p15:clr>
            <a:srgbClr val="C35EA4"/>
          </p15:clr>
        </p15:guide>
        <p15:guide id="7" pos="3844" userDrawn="1">
          <p15:clr>
            <a:srgbClr val="C35EA4"/>
          </p15:clr>
        </p15:guide>
        <p15:guide id="8" pos="3989" userDrawn="1">
          <p15:clr>
            <a:srgbClr val="C35EA4"/>
          </p15:clr>
        </p15:guide>
        <p15:guide id="9" pos="5079" userDrawn="1">
          <p15:clr>
            <a:srgbClr val="C35EA4"/>
          </p15:clr>
        </p15:guide>
        <p15:guide id="10" pos="5221" userDrawn="1">
          <p15:clr>
            <a:srgbClr val="C35EA4"/>
          </p15:clr>
        </p15:guide>
        <p15:guide id="11" pos="6316" userDrawn="1">
          <p15:clr>
            <a:srgbClr val="C35EA4"/>
          </p15:clr>
        </p15:guide>
        <p15:guide id="12" pos="6460" userDrawn="1">
          <p15:clr>
            <a:srgbClr val="C35EA4"/>
          </p15:clr>
        </p15:guide>
        <p15:guide id="16" pos="274" userDrawn="1">
          <p15:clr>
            <a:srgbClr val="F26B43"/>
          </p15:clr>
        </p15:guide>
        <p15:guide id="17" pos="7557" userDrawn="1">
          <p15:clr>
            <a:srgbClr val="F26B43"/>
          </p15:clr>
        </p15:guide>
        <p15:guide id="18" orient="horz" pos="758" userDrawn="1">
          <p15:clr>
            <a:srgbClr val="5ACBF0"/>
          </p15:clr>
        </p15:guide>
        <p15:guide id="19" orient="horz" pos="1372" userDrawn="1">
          <p15:clr>
            <a:srgbClr val="5ACBF0"/>
          </p15:clr>
        </p15:guide>
        <p15:guide id="20" orient="horz" pos="612" userDrawn="1">
          <p15:clr>
            <a:srgbClr val="5ACBF0"/>
          </p15:clr>
        </p15:guide>
        <p15:guide id="21" orient="horz" pos="1515" userDrawn="1">
          <p15:clr>
            <a:srgbClr val="5ACBF0"/>
          </p15:clr>
        </p15:guide>
        <p15:guide id="22" orient="horz" pos="2127" userDrawn="1">
          <p15:clr>
            <a:srgbClr val="5ACBF0"/>
          </p15:clr>
        </p15:guide>
        <p15:guide id="23" orient="horz" pos="2275" userDrawn="1">
          <p15:clr>
            <a:srgbClr val="5ACBF0"/>
          </p15:clr>
        </p15:guide>
        <p15:guide id="25" orient="horz" pos="280" userDrawn="1">
          <p15:clr>
            <a:srgbClr val="F26B43"/>
          </p15:clr>
        </p15:guide>
        <p15:guide id="26" orient="horz" pos="4127" userDrawn="1">
          <p15:clr>
            <a:srgbClr val="F26B43"/>
          </p15:clr>
        </p15:guide>
        <p15:guide id="27" orient="horz" pos="2889" userDrawn="1">
          <p15:clr>
            <a:srgbClr val="5ACBF0"/>
          </p15:clr>
        </p15:guide>
        <p15:guide id="28" orient="horz" pos="3032" userDrawn="1">
          <p15:clr>
            <a:srgbClr val="5ACBF0"/>
          </p15:clr>
        </p15:guide>
        <p15:guide id="29" orient="horz" pos="3648" userDrawn="1">
          <p15:clr>
            <a:srgbClr val="5ACBF0"/>
          </p15:clr>
        </p15:guide>
        <p15:guide id="30" orient="horz" pos="3792" userDrawn="1">
          <p15:clr>
            <a:srgbClr val="5ACBF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7.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78D7"/>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E0F9BFB-8CE5-46BA-AFDA-9B465A8864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548" y="314533"/>
            <a:ext cx="1663537" cy="611921"/>
          </a:xfrm>
          <a:prstGeom prst="rect">
            <a:avLst/>
          </a:prstGeom>
        </p:spPr>
      </p:pic>
      <p:sp>
        <p:nvSpPr>
          <p:cNvPr id="2" name="TextBox 1">
            <a:extLst>
              <a:ext uri="{FF2B5EF4-FFF2-40B4-BE49-F238E27FC236}">
                <a16:creationId xmlns:a16="http://schemas.microsoft.com/office/drawing/2014/main" id="{16C3DA3D-69B1-4343-AD24-DBAF0B21FCDA}"/>
              </a:ext>
            </a:extLst>
          </p:cNvPr>
          <p:cNvSpPr txBox="1"/>
          <p:nvPr/>
        </p:nvSpPr>
        <p:spPr>
          <a:xfrm>
            <a:off x="579462" y="1628507"/>
            <a:ext cx="10460245" cy="3046988"/>
          </a:xfrm>
          <a:prstGeom prst="rect">
            <a:avLst/>
          </a:prstGeom>
          <a:noFill/>
        </p:spPr>
        <p:txBody>
          <a:bodyPr wrap="square" rtlCol="0" anchor="t">
            <a:spAutoFit/>
          </a:bodyPr>
          <a:lstStyle/>
          <a:p>
            <a:pPr lvl="0">
              <a:defRPr/>
            </a:pPr>
            <a:r>
              <a:rPr lang="en-US" sz="4000" dirty="0">
                <a:solidFill>
                  <a:prstClr val="white"/>
                </a:solidFill>
                <a:latin typeface="Segoe UI Semibold" panose="020B0702040204020203" pitchFamily="34" charset="0"/>
                <a:cs typeface="Segoe UI Semibold" panose="020B0702040204020203" pitchFamily="34" charset="0"/>
              </a:rPr>
              <a:t>Microsoft Project and Microsoft Visio </a:t>
            </a:r>
          </a:p>
          <a:p>
            <a:pPr lvl="0">
              <a:defRPr/>
            </a:pPr>
            <a:r>
              <a:rPr lang="en-US" sz="4000" dirty="0">
                <a:solidFill>
                  <a:prstClr val="white"/>
                </a:solidFill>
                <a:latin typeface="Segoe UI Semibold" panose="020B0702040204020203" pitchFamily="34" charset="0"/>
                <a:cs typeface="Segoe UI Semibold" panose="020B0702040204020203" pitchFamily="34" charset="0"/>
              </a:rPr>
              <a:t>Digital Lead Generation Assets</a:t>
            </a:r>
          </a:p>
          <a:p>
            <a:pPr lvl="0">
              <a:defRPr/>
            </a:pPr>
            <a:endParaRPr lang="en-US" sz="4000" dirty="0">
              <a:solidFill>
                <a:prstClr val="white"/>
              </a:solidFill>
              <a:latin typeface="Segoe UI Semibold" panose="020B0702040204020203" pitchFamily="34" charset="0"/>
              <a:cs typeface="Segoe UI Semibold" panose="020B0702040204020203" pitchFamily="34" charset="0"/>
            </a:endParaRPr>
          </a:p>
          <a:p>
            <a:pPr>
              <a:defRPr/>
            </a:pPr>
            <a:r>
              <a:rPr lang="en-US" sz="2400" dirty="0">
                <a:solidFill>
                  <a:prstClr val="white"/>
                </a:solidFill>
                <a:cs typeface="Segoe UI Semibold" panose="020B0702040204020203" pitchFamily="34" charset="0"/>
              </a:rPr>
              <a:t>Available through Partner to Customer content includes:</a:t>
            </a:r>
          </a:p>
          <a:p>
            <a:pPr marL="914400" lvl="1" indent="-457200">
              <a:buFont typeface="Arial" panose="020B0604020202020204" pitchFamily="34" charset="0"/>
              <a:buChar char="•"/>
              <a:defRPr/>
            </a:pPr>
            <a:r>
              <a:rPr lang="en-US" sz="2400" dirty="0">
                <a:solidFill>
                  <a:prstClr val="white"/>
                </a:solidFill>
                <a:cs typeface="Segoe UI Semibold" panose="020B0702040204020203" pitchFamily="34" charset="0"/>
              </a:rPr>
              <a:t>Social media</a:t>
            </a:r>
          </a:p>
          <a:p>
            <a:pPr marL="914400" lvl="1" indent="-457200">
              <a:buFont typeface="Arial" panose="020B0604020202020204" pitchFamily="34" charset="0"/>
              <a:buChar char="•"/>
              <a:defRPr/>
            </a:pPr>
            <a:r>
              <a:rPr lang="en-US" sz="2400" dirty="0">
                <a:solidFill>
                  <a:prstClr val="white"/>
                </a:solidFill>
                <a:cs typeface="Segoe UI Semibold" panose="020B0702040204020203" pitchFamily="34" charset="0"/>
              </a:rPr>
              <a:t>Website copy blocks for landing pages</a:t>
            </a:r>
          </a:p>
        </p:txBody>
      </p:sp>
    </p:spTree>
    <p:extLst>
      <p:ext uri="{BB962C8B-B14F-4D97-AF65-F5344CB8AC3E}">
        <p14:creationId xmlns:p14="http://schemas.microsoft.com/office/powerpoint/2010/main" val="3446731436"/>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2">
            <a:extLst>
              <a:ext uri="{FF2B5EF4-FFF2-40B4-BE49-F238E27FC236}">
                <a16:creationId xmlns:a16="http://schemas.microsoft.com/office/drawing/2014/main" id="{110EC1CC-C053-40AC-9AD6-D6F84AA36C69}"/>
              </a:ext>
            </a:extLst>
          </p:cNvPr>
          <p:cNvSpPr>
            <a:spLocks noGrp="1"/>
          </p:cNvSpPr>
          <p:nvPr/>
        </p:nvSpPr>
        <p:spPr>
          <a:xfrm>
            <a:off x="517123" y="102287"/>
            <a:ext cx="11458212" cy="1534860"/>
          </a:xfrm>
          <a:prstGeom prst="rect">
            <a:avLst/>
          </a:prstGeom>
        </p:spPr>
        <p:txBody>
          <a:bodyPr vert="horz" wrap="square" lIns="0" tIns="164592" rIns="0" bIns="0" rtlCol="0" anchor="t">
            <a:noAutofit/>
          </a:bodyPr>
          <a:lstStyle>
            <a:lvl1pPr algn="l" defTabSz="914367" rtl="0" eaLnBrk="1" latinLnBrk="0" hangingPunct="1">
              <a:lnSpc>
                <a:spcPct val="80000"/>
              </a:lnSpc>
              <a:spcBef>
                <a:spcPct val="0"/>
              </a:spcBef>
              <a:buNone/>
              <a:defRPr lang="en-US" sz="3921" b="0" kern="1200" cap="none" spc="-147" baseline="0">
                <a:ln w="3175">
                  <a:noFill/>
                </a:ln>
                <a:solidFill>
                  <a:srgbClr val="000000"/>
                </a:solidFill>
                <a:effectLst/>
                <a:latin typeface="+mj-lt"/>
                <a:ea typeface="+mn-ea"/>
                <a:cs typeface="Segoe UI Semibold" panose="020B0702040204020203" pitchFamily="34" charset="0"/>
              </a:defRPr>
            </a:lvl1pPr>
          </a:lstStyle>
          <a:p>
            <a:r>
              <a:rPr lang="en-US" sz="3200" dirty="0">
                <a:solidFill>
                  <a:schemeClr val="accent1"/>
                </a:solidFill>
                <a:latin typeface="Segoe UI Semibold" panose="020B0702040204020203" pitchFamily="34" charset="0"/>
              </a:rPr>
              <a:t>Attach: </a:t>
            </a:r>
            <a:r>
              <a:rPr lang="en-US" sz="3200" dirty="0">
                <a:latin typeface="Segoe UI Semibold" panose="020B0702040204020203" pitchFamily="34" charset="0"/>
              </a:rPr>
              <a:t>Website copy block for </a:t>
            </a:r>
            <a:r>
              <a:rPr lang="en-US" sz="3200" i="1" dirty="0">
                <a:latin typeface="Segoe UI Semibold" panose="020B0702040204020203" pitchFamily="34" charset="0"/>
              </a:rPr>
              <a:t>existing</a:t>
            </a:r>
            <a:r>
              <a:rPr lang="en-US" sz="3200" dirty="0">
                <a:latin typeface="Segoe UI Semibold" panose="020B0702040204020203" pitchFamily="34" charset="0"/>
              </a:rPr>
              <a:t> M365 customers – Project</a:t>
            </a:r>
            <a:endParaRPr sz="3200" dirty="0">
              <a:latin typeface="Segoe UI Light"/>
            </a:endParaRPr>
          </a:p>
        </p:txBody>
      </p:sp>
      <p:pic>
        <p:nvPicPr>
          <p:cNvPr id="31" name="Picture 30" descr="A person sitting at a desk&#10;&#10;Description automatically generated">
            <a:extLst>
              <a:ext uri="{FF2B5EF4-FFF2-40B4-BE49-F238E27FC236}">
                <a16:creationId xmlns:a16="http://schemas.microsoft.com/office/drawing/2014/main" id="{DF5011DD-2F40-4677-BCCE-395A7EDAB21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170122" y="1055271"/>
            <a:ext cx="12021878" cy="5802729"/>
          </a:xfrm>
          <a:custGeom>
            <a:avLst/>
            <a:gdLst>
              <a:gd name="connsiteX0" fmla="*/ 0 w 12021878"/>
              <a:gd name="connsiteY0" fmla="*/ 0 h 5802729"/>
              <a:gd name="connsiteX1" fmla="*/ 12021878 w 12021878"/>
              <a:gd name="connsiteY1" fmla="*/ 0 h 5802729"/>
              <a:gd name="connsiteX2" fmla="*/ 12021878 w 12021878"/>
              <a:gd name="connsiteY2" fmla="*/ 5802729 h 5802729"/>
              <a:gd name="connsiteX3" fmla="*/ 0 w 12021878"/>
              <a:gd name="connsiteY3" fmla="*/ 5802729 h 5802729"/>
            </a:gdLst>
            <a:ahLst/>
            <a:cxnLst>
              <a:cxn ang="0">
                <a:pos x="connsiteX0" y="connsiteY0"/>
              </a:cxn>
              <a:cxn ang="0">
                <a:pos x="connsiteX1" y="connsiteY1"/>
              </a:cxn>
              <a:cxn ang="0">
                <a:pos x="connsiteX2" y="connsiteY2"/>
              </a:cxn>
              <a:cxn ang="0">
                <a:pos x="connsiteX3" y="connsiteY3"/>
              </a:cxn>
            </a:cxnLst>
            <a:rect l="l" t="t" r="r" b="b"/>
            <a:pathLst>
              <a:path w="12021878" h="5802729">
                <a:moveTo>
                  <a:pt x="0" y="0"/>
                </a:moveTo>
                <a:lnTo>
                  <a:pt x="12021878" y="0"/>
                </a:lnTo>
                <a:lnTo>
                  <a:pt x="12021878" y="5802729"/>
                </a:lnTo>
                <a:lnTo>
                  <a:pt x="0" y="5802729"/>
                </a:lnTo>
                <a:close/>
              </a:path>
            </a:pathLst>
          </a:custGeom>
        </p:spPr>
      </p:pic>
      <p:sp>
        <p:nvSpPr>
          <p:cNvPr id="3" name="Rectangle 2">
            <a:extLst>
              <a:ext uri="{FF2B5EF4-FFF2-40B4-BE49-F238E27FC236}">
                <a16:creationId xmlns:a16="http://schemas.microsoft.com/office/drawing/2014/main" id="{58209602-68C4-4546-B08A-D2A4E1F91315}"/>
              </a:ext>
            </a:extLst>
          </p:cNvPr>
          <p:cNvSpPr/>
          <p:nvPr/>
        </p:nvSpPr>
        <p:spPr bwMode="auto">
          <a:xfrm>
            <a:off x="866" y="972"/>
            <a:ext cx="169256" cy="6857028"/>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38"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Semilight"/>
              <a:ea typeface="Segoe UI" pitchFamily="34" charset="0"/>
              <a:cs typeface="Segoe UI" pitchFamily="34" charset="0"/>
            </a:endParaRPr>
          </a:p>
        </p:txBody>
      </p:sp>
      <p:grpSp>
        <p:nvGrpSpPr>
          <p:cNvPr id="2" name="Group 1">
            <a:extLst>
              <a:ext uri="{FF2B5EF4-FFF2-40B4-BE49-F238E27FC236}">
                <a16:creationId xmlns:a16="http://schemas.microsoft.com/office/drawing/2014/main" id="{00DAFC3E-116B-4528-BDAC-B5C92528727E}"/>
              </a:ext>
            </a:extLst>
          </p:cNvPr>
          <p:cNvGrpSpPr/>
          <p:nvPr/>
        </p:nvGrpSpPr>
        <p:grpSpPr>
          <a:xfrm>
            <a:off x="913998" y="2383224"/>
            <a:ext cx="10364001" cy="4474776"/>
            <a:chOff x="913998" y="2382253"/>
            <a:chExt cx="10364001" cy="4474776"/>
          </a:xfrm>
        </p:grpSpPr>
        <p:sp>
          <p:nvSpPr>
            <p:cNvPr id="8" name="Rectangle 7">
              <a:extLst>
                <a:ext uri="{FF2B5EF4-FFF2-40B4-BE49-F238E27FC236}">
                  <a16:creationId xmlns:a16="http://schemas.microsoft.com/office/drawing/2014/main" id="{C5F6147A-1F80-4A26-B733-68B0ADB66E5D}"/>
                </a:ext>
              </a:extLst>
            </p:cNvPr>
            <p:cNvSpPr/>
            <p:nvPr/>
          </p:nvSpPr>
          <p:spPr bwMode="auto">
            <a:xfrm>
              <a:off x="913998" y="2382253"/>
              <a:ext cx="10364001" cy="4474776"/>
            </a:xfrm>
            <a:prstGeom prst="rect">
              <a:avLst/>
            </a:prstGeom>
            <a:solidFill>
              <a:schemeClr val="tx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9" name="Rectangle 8">
              <a:extLst>
                <a:ext uri="{FF2B5EF4-FFF2-40B4-BE49-F238E27FC236}">
                  <a16:creationId xmlns:a16="http://schemas.microsoft.com/office/drawing/2014/main" id="{78A9564E-E966-4B74-A5F9-D07C09311460}"/>
                </a:ext>
              </a:extLst>
            </p:cNvPr>
            <p:cNvSpPr/>
            <p:nvPr/>
          </p:nvSpPr>
          <p:spPr>
            <a:xfrm>
              <a:off x="1203599" y="2637917"/>
              <a:ext cx="9784798" cy="3046475"/>
            </a:xfrm>
            <a:prstGeom prst="rect">
              <a:avLst/>
            </a:prstGeom>
          </p:spPr>
          <p:txBody>
            <a:bodyPr wrap="square">
              <a:spAutoFit/>
            </a:bodyPr>
            <a:lstStyle/>
            <a:p>
              <a:pPr defTabSz="914367">
                <a:lnSpc>
                  <a:spcPct val="80000"/>
                </a:lnSpc>
                <a:spcAft>
                  <a:spcPts val="800"/>
                </a:spcAft>
                <a:buSzPct val="90000"/>
                <a:defRPr/>
              </a:pPr>
              <a:r>
                <a:rPr lang="en-US" sz="2800" dirty="0">
                  <a:solidFill>
                    <a:schemeClr val="bg1"/>
                  </a:solidFill>
                  <a:latin typeface="Segoe UI Semilight" panose="020B0402040204020203" pitchFamily="34" charset="0"/>
                  <a:cs typeface="Segoe UI Semilight" panose="020B0402040204020203" pitchFamily="34" charset="0"/>
                </a:rPr>
                <a:t>Get more out of Microsoft Project with </a:t>
              </a:r>
              <a:r>
                <a:rPr lang="en-US" sz="2800" dirty="0">
                  <a:solidFill>
                    <a:schemeClr val="bg1"/>
                  </a:solidFill>
                  <a:highlight>
                    <a:srgbClr val="C0C0C0"/>
                  </a:highlight>
                  <a:latin typeface="Segoe UI Semilight" panose="020B0402040204020203" pitchFamily="34" charset="0"/>
                  <a:cs typeface="Segoe UI Semilight" panose="020B0402040204020203" pitchFamily="34" charset="0"/>
                </a:rPr>
                <a:t>&lt;</a:t>
              </a:r>
              <a:r>
                <a:rPr lang="en-US" sz="2800" dirty="0" err="1">
                  <a:solidFill>
                    <a:schemeClr val="bg1"/>
                  </a:solidFill>
                  <a:highlight>
                    <a:srgbClr val="C0C0C0"/>
                  </a:highlight>
                  <a:latin typeface="Segoe UI Semilight" panose="020B0402040204020203" pitchFamily="34" charset="0"/>
                  <a:cs typeface="Segoe UI Semilight" panose="020B0402040204020203" pitchFamily="34" charset="0"/>
                </a:rPr>
                <a:t>PartnerName</a:t>
              </a:r>
              <a:r>
                <a:rPr lang="en-US" sz="2800" dirty="0">
                  <a:solidFill>
                    <a:schemeClr val="bg1"/>
                  </a:solidFill>
                  <a:highlight>
                    <a:srgbClr val="C0C0C0"/>
                  </a:highlight>
                  <a:latin typeface="Segoe UI Semilight" panose="020B0402040204020203" pitchFamily="34" charset="0"/>
                  <a:cs typeface="Segoe UI Semilight" panose="020B0402040204020203" pitchFamily="34" charset="0"/>
                </a:rPr>
                <a:t>&gt; </a:t>
              </a:r>
              <a:r>
                <a:rPr lang="en-US" sz="2800" dirty="0">
                  <a:solidFill>
                    <a:schemeClr val="bg1"/>
                  </a:solidFill>
                  <a:latin typeface="Segoe UI Semilight" panose="020B0402040204020203" pitchFamily="34" charset="0"/>
                  <a:cs typeface="Segoe UI Semilight" panose="020B0402040204020203" pitchFamily="34" charset="0"/>
                </a:rPr>
                <a:t>and your Microsoft 365 subscription</a:t>
              </a:r>
              <a:endParaRPr lang="en-US" sz="1765" dirty="0">
                <a:solidFill>
                  <a:schemeClr val="bg1"/>
                </a:solidFill>
                <a:latin typeface="Segoe UI Semilight" panose="020B0402040204020203" pitchFamily="34" charset="0"/>
                <a:cs typeface="Segoe UI Semilight" panose="020B0402040204020203" pitchFamily="34" charset="0"/>
              </a:endParaRPr>
            </a:p>
            <a:p>
              <a:pPr defTabSz="914367">
                <a:buSzPct val="90000"/>
                <a:defRPr/>
              </a:pPr>
              <a:r>
                <a:rPr lang="en-US" sz="1600" dirty="0">
                  <a:solidFill>
                    <a:schemeClr val="bg1"/>
                  </a:solidFill>
                  <a:latin typeface="Segoe UI Semilight" panose="020B0402040204020203" pitchFamily="34" charset="0"/>
                  <a:cs typeface="Segoe UI Semilight" panose="020B0402040204020203" pitchFamily="34" charset="0"/>
                </a:rPr>
                <a:t>Microsoft Project is better with Microsoft 365. From Power BI to a variety of collaboration tools, your Microsoft 365 subscription streamlines your project management experience—and </a:t>
              </a:r>
              <a:r>
                <a:rPr lang="en-US" sz="1600" dirty="0">
                  <a:solidFill>
                    <a:schemeClr val="bg1"/>
                  </a:solidFill>
                  <a:highlight>
                    <a:srgbClr val="C0C0C0"/>
                  </a:highlight>
                  <a:latin typeface="Segoe UI Semilight" panose="020B0402040204020203" pitchFamily="34" charset="0"/>
                  <a:cs typeface="Segoe UI Semilight" panose="020B0402040204020203" pitchFamily="34" charset="0"/>
                </a:rPr>
                <a:t>&lt;</a:t>
              </a:r>
              <a:r>
                <a:rPr lang="en-US" sz="1600" dirty="0" err="1">
                  <a:solidFill>
                    <a:schemeClr val="bg1"/>
                  </a:solidFill>
                  <a:highlight>
                    <a:srgbClr val="C0C0C0"/>
                  </a:highlight>
                  <a:latin typeface="Segoe UI Semilight" panose="020B0402040204020203" pitchFamily="34" charset="0"/>
                  <a:cs typeface="Segoe UI Semilight" panose="020B0402040204020203" pitchFamily="34" charset="0"/>
                </a:rPr>
                <a:t>PartnerName</a:t>
              </a:r>
              <a:r>
                <a:rPr lang="en-US" sz="1600" dirty="0">
                  <a:solidFill>
                    <a:schemeClr val="bg1"/>
                  </a:solidFill>
                  <a:highlight>
                    <a:srgbClr val="C0C0C0"/>
                  </a:highlight>
                  <a:latin typeface="Segoe UI Semilight" panose="020B0402040204020203" pitchFamily="34" charset="0"/>
                  <a:cs typeface="Segoe UI Semilight" panose="020B0402040204020203" pitchFamily="34" charset="0"/>
                </a:rPr>
                <a:t>&gt; </a:t>
              </a:r>
              <a:r>
                <a:rPr lang="en-US" sz="1600" dirty="0">
                  <a:solidFill>
                    <a:schemeClr val="bg1"/>
                  </a:solidFill>
                  <a:latin typeface="Segoe UI Semilight" panose="020B0402040204020203" pitchFamily="34" charset="0"/>
                  <a:cs typeface="Segoe UI Semilight" panose="020B0402040204020203" pitchFamily="34" charset="0"/>
                </a:rPr>
                <a:t>can help. We have the expertise to drive better project outcomes through Microsoft Project . </a:t>
              </a:r>
            </a:p>
            <a:p>
              <a:pPr marL="163404" indent="-163404" defTabSz="914367">
                <a:spcBef>
                  <a:spcPts val="300"/>
                </a:spcBef>
                <a:spcAft>
                  <a:spcPts val="300"/>
                </a:spcAft>
                <a:buSzPct val="90000"/>
                <a:buFont typeface="Wingdings" panose="05000000000000000000" pitchFamily="2" charset="2"/>
                <a:buChar char=""/>
                <a:defRPr/>
              </a:pPr>
              <a:r>
                <a:rPr lang="en-US" sz="1600" dirty="0">
                  <a:solidFill>
                    <a:srgbClr val="31752F"/>
                  </a:solidFill>
                  <a:latin typeface="Segoe UI Semibold" panose="020B0702040204020203" pitchFamily="34" charset="0"/>
                  <a:cs typeface="Segoe UI Semibold" panose="020B0702040204020203" pitchFamily="34" charset="0"/>
                </a:rPr>
                <a:t>Power BI</a:t>
              </a:r>
              <a:r>
                <a:rPr lang="en-US" sz="1600" dirty="0">
                  <a:solidFill>
                    <a:schemeClr val="bg1"/>
                  </a:solidFill>
                  <a:latin typeface="Segoe UI Semilight" panose="020B0402040204020203" pitchFamily="34" charset="0"/>
                  <a:cs typeface="Segoe UI Semilight" panose="020B0402040204020203" pitchFamily="34" charset="0"/>
                </a:rPr>
                <a:t>: The Power BI Content Pack was specifically designed for Project . Plus, </a:t>
              </a:r>
              <a:r>
                <a:rPr lang="en-US" sz="1600" dirty="0">
                  <a:solidFill>
                    <a:schemeClr val="bg1"/>
                  </a:solidFill>
                  <a:highlight>
                    <a:srgbClr val="C0C0C0"/>
                  </a:highlight>
                  <a:latin typeface="Segoe UI Semilight" panose="020B0402040204020203" pitchFamily="34" charset="0"/>
                  <a:cs typeface="Segoe UI Semilight" panose="020B0402040204020203" pitchFamily="34" charset="0"/>
                </a:rPr>
                <a:t>&lt;</a:t>
              </a:r>
              <a:r>
                <a:rPr lang="en-US" sz="1600" dirty="0" err="1">
                  <a:solidFill>
                    <a:schemeClr val="bg1"/>
                  </a:solidFill>
                  <a:highlight>
                    <a:srgbClr val="C0C0C0"/>
                  </a:highlight>
                  <a:latin typeface="Segoe UI Semilight" panose="020B0402040204020203" pitchFamily="34" charset="0"/>
                  <a:cs typeface="Segoe UI Semilight" panose="020B0402040204020203" pitchFamily="34" charset="0"/>
                </a:rPr>
                <a:t>PartnerName</a:t>
              </a:r>
              <a:r>
                <a:rPr lang="en-US" sz="1600" dirty="0">
                  <a:solidFill>
                    <a:schemeClr val="bg1"/>
                  </a:solidFill>
                  <a:highlight>
                    <a:srgbClr val="C0C0C0"/>
                  </a:highlight>
                  <a:latin typeface="Segoe UI Semilight" panose="020B0402040204020203" pitchFamily="34" charset="0"/>
                  <a:cs typeface="Segoe UI Semilight" panose="020B0402040204020203" pitchFamily="34" charset="0"/>
                </a:rPr>
                <a:t>&gt; </a:t>
              </a:r>
              <a:r>
                <a:rPr lang="en-US" sz="1600" dirty="0">
                  <a:solidFill>
                    <a:schemeClr val="bg1"/>
                  </a:solidFill>
                  <a:latin typeface="Segoe UI Semilight" panose="020B0402040204020203" pitchFamily="34" charset="0"/>
                  <a:cs typeface="Segoe UI Semilight" panose="020B0402040204020203" pitchFamily="34" charset="0"/>
                </a:rPr>
                <a:t>can help you build custom Power BI reports tailored to your company and industry.</a:t>
              </a:r>
            </a:p>
            <a:p>
              <a:pPr marL="163404" indent="-163404" defTabSz="914367">
                <a:spcBef>
                  <a:spcPts val="300"/>
                </a:spcBef>
                <a:spcAft>
                  <a:spcPts val="300"/>
                </a:spcAft>
                <a:buSzPct val="90000"/>
                <a:buFont typeface="Wingdings" panose="05000000000000000000" pitchFamily="2" charset="2"/>
                <a:buChar char=""/>
                <a:defRPr/>
              </a:pPr>
              <a:r>
                <a:rPr lang="en-US" sz="1600" dirty="0">
                  <a:solidFill>
                    <a:srgbClr val="31752F"/>
                  </a:solidFill>
                  <a:latin typeface="Segoe UI Semibold" panose="020B0702040204020203" pitchFamily="34" charset="0"/>
                  <a:cs typeface="Segoe UI Semibold" panose="020B0702040204020203" pitchFamily="34" charset="0"/>
                </a:rPr>
                <a:t>SharePoint</a:t>
              </a:r>
              <a:r>
                <a:rPr lang="en-US" sz="1600" dirty="0">
                  <a:solidFill>
                    <a:schemeClr val="bg1"/>
                  </a:solidFill>
                  <a:latin typeface="Segoe UI Semilight" panose="020B0402040204020203" pitchFamily="34" charset="0"/>
                  <a:cs typeface="Segoe UI Semilight" panose="020B0402040204020203" pitchFamily="34" charset="0"/>
                </a:rPr>
                <a:t>: How much time do your project teams spend looking for the right documentation? With SharePoint, you get a dedicated team site for storing all your project assets to keep everything in one place.</a:t>
              </a:r>
            </a:p>
            <a:p>
              <a:pPr marL="163404" indent="-163404" defTabSz="914367">
                <a:spcBef>
                  <a:spcPts val="300"/>
                </a:spcBef>
                <a:spcAft>
                  <a:spcPts val="300"/>
                </a:spcAft>
                <a:buSzPct val="90000"/>
                <a:buFont typeface="Wingdings" panose="05000000000000000000" pitchFamily="2" charset="2"/>
                <a:buChar char=""/>
                <a:defRPr/>
              </a:pPr>
              <a:r>
                <a:rPr lang="en-US" sz="1600" dirty="0">
                  <a:solidFill>
                    <a:srgbClr val="31752F"/>
                  </a:solidFill>
                  <a:latin typeface="Segoe UI Semibold" panose="020B0702040204020203" pitchFamily="34" charset="0"/>
                  <a:cs typeface="Segoe UI Semibold" panose="020B0702040204020203" pitchFamily="34" charset="0"/>
                </a:rPr>
                <a:t>Integrated collaboration</a:t>
              </a:r>
              <a:r>
                <a:rPr lang="en-US" sz="1600" dirty="0">
                  <a:solidFill>
                    <a:schemeClr val="bg1"/>
                  </a:solidFill>
                  <a:latin typeface="Segoe UI Semilight" panose="020B0402040204020203" pitchFamily="34" charset="0"/>
                  <a:cs typeface="Segoe UI Semilight" panose="020B0402040204020203" pitchFamily="34" charset="0"/>
                </a:rPr>
                <a:t>: Microsoft Teams, OneNote, and more help project teams collaborate their way.</a:t>
              </a:r>
            </a:p>
          </p:txBody>
        </p:sp>
        <p:cxnSp>
          <p:nvCxnSpPr>
            <p:cNvPr id="7" name="Straight Connector 6">
              <a:extLst>
                <a:ext uri="{FF2B5EF4-FFF2-40B4-BE49-F238E27FC236}">
                  <a16:creationId xmlns:a16="http://schemas.microsoft.com/office/drawing/2014/main" id="{6FDB84D8-2D9E-4587-AA40-FD081C4991D5}"/>
                </a:ext>
              </a:extLst>
            </p:cNvPr>
            <p:cNvCxnSpPr/>
            <p:nvPr/>
          </p:nvCxnSpPr>
          <p:spPr>
            <a:xfrm>
              <a:off x="5582454" y="6072201"/>
              <a:ext cx="0" cy="40106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2" name="Rectangle 21">
            <a:extLst>
              <a:ext uri="{FF2B5EF4-FFF2-40B4-BE49-F238E27FC236}">
                <a16:creationId xmlns:a16="http://schemas.microsoft.com/office/drawing/2014/main" id="{8D451A2E-14E8-4B5B-8CDA-C675E493B700}"/>
              </a:ext>
            </a:extLst>
          </p:cNvPr>
          <p:cNvSpPr/>
          <p:nvPr/>
        </p:nvSpPr>
        <p:spPr>
          <a:xfrm>
            <a:off x="1196409" y="5859849"/>
            <a:ext cx="9799179" cy="82576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24" name="Rectangle 23">
            <a:extLst>
              <a:ext uri="{FF2B5EF4-FFF2-40B4-BE49-F238E27FC236}">
                <a16:creationId xmlns:a16="http://schemas.microsoft.com/office/drawing/2014/main" id="{0154529B-34EC-476F-BEE8-88695F1E1F6A}"/>
              </a:ext>
            </a:extLst>
          </p:cNvPr>
          <p:cNvSpPr/>
          <p:nvPr/>
        </p:nvSpPr>
        <p:spPr>
          <a:xfrm>
            <a:off x="4387618" y="6044131"/>
            <a:ext cx="1005840" cy="457200"/>
          </a:xfrm>
          <a:prstGeom prst="rect">
            <a:avLst/>
          </a:prstGeom>
          <a:solidFill>
            <a:srgbClr val="3175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latin typeface="Segoe UI Semibold" panose="020B0702040204020203" pitchFamily="34" charset="0"/>
                <a:cs typeface="Segoe UI Semibold" panose="020B0702040204020203" pitchFamily="34" charset="0"/>
              </a:rPr>
              <a:t>Contact us</a:t>
            </a:r>
          </a:p>
        </p:txBody>
      </p:sp>
      <p:sp>
        <p:nvSpPr>
          <p:cNvPr id="25" name="Rectangle 24">
            <a:extLst>
              <a:ext uri="{FF2B5EF4-FFF2-40B4-BE49-F238E27FC236}">
                <a16:creationId xmlns:a16="http://schemas.microsoft.com/office/drawing/2014/main" id="{C0BFD7D6-D2A8-4A45-8DBD-18B74343544C}"/>
              </a:ext>
            </a:extLst>
          </p:cNvPr>
          <p:cNvSpPr/>
          <p:nvPr/>
        </p:nvSpPr>
        <p:spPr>
          <a:xfrm>
            <a:off x="1473730" y="6080607"/>
            <a:ext cx="2689454" cy="338554"/>
          </a:xfrm>
          <a:prstGeom prst="rect">
            <a:avLst/>
          </a:prstGeom>
        </p:spPr>
        <p:txBody>
          <a:bodyPr wrap="none">
            <a:spAutoFit/>
          </a:bodyPr>
          <a:lstStyle/>
          <a:p>
            <a:pPr algn="ctr"/>
            <a:r>
              <a:rPr lang="en-US" sz="1600" dirty="0">
                <a:latin typeface="Segoe UI" panose="020B0502040204020203" pitchFamily="34" charset="0"/>
                <a:cs typeface="Segoe UI" panose="020B0502040204020203" pitchFamily="34" charset="0"/>
              </a:rPr>
              <a:t>Ready to try or buy Project?</a:t>
            </a:r>
          </a:p>
        </p:txBody>
      </p:sp>
      <p:cxnSp>
        <p:nvCxnSpPr>
          <p:cNvPr id="26" name="Straight Connector 25">
            <a:extLst>
              <a:ext uri="{FF2B5EF4-FFF2-40B4-BE49-F238E27FC236}">
                <a16:creationId xmlns:a16="http://schemas.microsoft.com/office/drawing/2014/main" id="{987BB802-A3E1-43D6-BFD8-0393F459B9E0}"/>
              </a:ext>
            </a:extLst>
          </p:cNvPr>
          <p:cNvCxnSpPr/>
          <p:nvPr/>
        </p:nvCxnSpPr>
        <p:spPr>
          <a:xfrm>
            <a:off x="5582454" y="6072201"/>
            <a:ext cx="0" cy="40106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F37E9FF7-E6AE-45E8-9617-A8A173400905}"/>
              </a:ext>
            </a:extLst>
          </p:cNvPr>
          <p:cNvSpPr/>
          <p:nvPr/>
        </p:nvSpPr>
        <p:spPr>
          <a:xfrm>
            <a:off x="5864087" y="627088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Configuration</a:t>
            </a:r>
          </a:p>
        </p:txBody>
      </p:sp>
      <p:sp>
        <p:nvSpPr>
          <p:cNvPr id="29" name="Rectangle 28">
            <a:extLst>
              <a:ext uri="{FF2B5EF4-FFF2-40B4-BE49-F238E27FC236}">
                <a16:creationId xmlns:a16="http://schemas.microsoft.com/office/drawing/2014/main" id="{6712EDF2-0255-4646-AFAF-F3BE2398DAD9}"/>
              </a:ext>
            </a:extLst>
          </p:cNvPr>
          <p:cNvSpPr/>
          <p:nvPr/>
        </p:nvSpPr>
        <p:spPr>
          <a:xfrm>
            <a:off x="7693805" y="626346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Training</a:t>
            </a:r>
          </a:p>
        </p:txBody>
      </p:sp>
      <p:sp>
        <p:nvSpPr>
          <p:cNvPr id="30" name="Rectangle 29">
            <a:extLst>
              <a:ext uri="{FF2B5EF4-FFF2-40B4-BE49-F238E27FC236}">
                <a16:creationId xmlns:a16="http://schemas.microsoft.com/office/drawing/2014/main" id="{46CBB98F-62E9-4E2D-87E8-8A42E4788F03}"/>
              </a:ext>
            </a:extLst>
          </p:cNvPr>
          <p:cNvSpPr/>
          <p:nvPr/>
        </p:nvSpPr>
        <p:spPr>
          <a:xfrm>
            <a:off x="9523524" y="627088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Support</a:t>
            </a:r>
          </a:p>
        </p:txBody>
      </p:sp>
      <p:sp>
        <p:nvSpPr>
          <p:cNvPr id="34" name="Rectangle 33">
            <a:extLst>
              <a:ext uri="{FF2B5EF4-FFF2-40B4-BE49-F238E27FC236}">
                <a16:creationId xmlns:a16="http://schemas.microsoft.com/office/drawing/2014/main" id="{C1419583-92CB-400B-ADE5-C2587ACB2663}"/>
              </a:ext>
            </a:extLst>
          </p:cNvPr>
          <p:cNvSpPr/>
          <p:nvPr/>
        </p:nvSpPr>
        <p:spPr>
          <a:xfrm>
            <a:off x="6798709" y="5894421"/>
            <a:ext cx="2980624" cy="338554"/>
          </a:xfrm>
          <a:prstGeom prst="rect">
            <a:avLst/>
          </a:prstGeom>
        </p:spPr>
        <p:txBody>
          <a:bodyPr wrap="none">
            <a:spAutoFit/>
          </a:bodyPr>
          <a:lstStyle/>
          <a:p>
            <a:pPr algn="ctr"/>
            <a:r>
              <a:rPr lang="en-US" sz="1600">
                <a:latin typeface="Segoe UI" panose="020B0502040204020203" pitchFamily="34" charset="0"/>
                <a:cs typeface="Segoe UI" panose="020B0502040204020203" pitchFamily="34" charset="0"/>
              </a:rPr>
              <a:t>Learn more about our services </a:t>
            </a:r>
          </a:p>
        </p:txBody>
      </p:sp>
      <p:sp>
        <p:nvSpPr>
          <p:cNvPr id="18" name="Speech Bubble: Rectangle 17">
            <a:extLst>
              <a:ext uri="{FF2B5EF4-FFF2-40B4-BE49-F238E27FC236}">
                <a16:creationId xmlns:a16="http://schemas.microsoft.com/office/drawing/2014/main" id="{50795F9C-8CFD-4CF2-8BE4-90337E723FA4}"/>
              </a:ext>
            </a:extLst>
          </p:cNvPr>
          <p:cNvSpPr/>
          <p:nvPr/>
        </p:nvSpPr>
        <p:spPr>
          <a:xfrm>
            <a:off x="10995588" y="5380771"/>
            <a:ext cx="1364802" cy="890110"/>
          </a:xfrm>
          <a:prstGeom prst="wedgeRectCallout">
            <a:avLst>
              <a:gd name="adj1" fmla="val -115188"/>
              <a:gd name="adj2" fmla="val 61529"/>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dirty="0"/>
              <a:t>Partners to customize the list of their value-added services</a:t>
            </a:r>
          </a:p>
        </p:txBody>
      </p:sp>
    </p:spTree>
    <p:extLst>
      <p:ext uri="{BB962C8B-B14F-4D97-AF65-F5344CB8AC3E}">
        <p14:creationId xmlns:p14="http://schemas.microsoft.com/office/powerpoint/2010/main" val="3006260715"/>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7DAAA66F-B15A-4EF1-AEDF-791DE9767E06}"/>
              </a:ext>
            </a:extLst>
          </p:cNvPr>
          <p:cNvSpPr>
            <a:spLocks noGrp="1"/>
          </p:cNvSpPr>
          <p:nvPr/>
        </p:nvSpPr>
        <p:spPr>
          <a:xfrm>
            <a:off x="517123" y="102287"/>
            <a:ext cx="11458212" cy="1534860"/>
          </a:xfrm>
          <a:prstGeom prst="rect">
            <a:avLst/>
          </a:prstGeom>
        </p:spPr>
        <p:txBody>
          <a:bodyPr vert="horz" wrap="square" lIns="0" tIns="164592" rIns="0" bIns="0" rtlCol="0" anchor="t">
            <a:noAutofit/>
          </a:bodyPr>
          <a:lstStyle>
            <a:lvl1pPr algn="l" defTabSz="914367" rtl="0" eaLnBrk="1" latinLnBrk="0" hangingPunct="1">
              <a:lnSpc>
                <a:spcPct val="80000"/>
              </a:lnSpc>
              <a:spcBef>
                <a:spcPct val="0"/>
              </a:spcBef>
              <a:buNone/>
              <a:defRPr lang="en-US" sz="3921" b="0" kern="1200" cap="none" spc="-147" baseline="0">
                <a:ln w="3175">
                  <a:noFill/>
                </a:ln>
                <a:solidFill>
                  <a:srgbClr val="000000"/>
                </a:solidFill>
                <a:effectLst/>
                <a:latin typeface="+mj-lt"/>
                <a:ea typeface="+mn-ea"/>
                <a:cs typeface="Segoe UI Semibold" panose="020B0702040204020203" pitchFamily="34" charset="0"/>
              </a:defRPr>
            </a:lvl1pPr>
          </a:lstStyle>
          <a:p>
            <a:r>
              <a:rPr lang="en-US" sz="3200">
                <a:solidFill>
                  <a:schemeClr val="accent1"/>
                </a:solidFill>
                <a:latin typeface="Segoe UI Semibold" panose="020B0702040204020203" pitchFamily="34" charset="0"/>
              </a:rPr>
              <a:t>Attach: </a:t>
            </a:r>
            <a:r>
              <a:rPr lang="en-US" sz="3200">
                <a:latin typeface="Segoe UI Semibold" panose="020B0702040204020203" pitchFamily="34" charset="0"/>
              </a:rPr>
              <a:t>Website copy block for </a:t>
            </a:r>
            <a:r>
              <a:rPr lang="en-US" sz="3200" i="1">
                <a:latin typeface="Segoe UI Semibold" panose="020B0702040204020203" pitchFamily="34" charset="0"/>
              </a:rPr>
              <a:t>existing</a:t>
            </a:r>
            <a:r>
              <a:rPr lang="en-US" sz="3200">
                <a:latin typeface="Segoe UI Semibold" panose="020B0702040204020203" pitchFamily="34" charset="0"/>
              </a:rPr>
              <a:t> M365 customers – Visio</a:t>
            </a:r>
            <a:endParaRPr sz="3200">
              <a:latin typeface="Segoe UI Light"/>
            </a:endParaRPr>
          </a:p>
        </p:txBody>
      </p:sp>
      <p:pic>
        <p:nvPicPr>
          <p:cNvPr id="19" name="Picture 18" descr="A person sitting on a ledge talking on a cell phone&#10;&#10;Description automatically generated">
            <a:extLst>
              <a:ext uri="{FF2B5EF4-FFF2-40B4-BE49-F238E27FC236}">
                <a16:creationId xmlns:a16="http://schemas.microsoft.com/office/drawing/2014/main" id="{E3EDEF10-F2E5-469B-9955-77DF43529D9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70122" y="1055271"/>
            <a:ext cx="12021878" cy="5802729"/>
          </a:xfrm>
          <a:custGeom>
            <a:avLst/>
            <a:gdLst>
              <a:gd name="connsiteX0" fmla="*/ 0 w 12021878"/>
              <a:gd name="connsiteY0" fmla="*/ 0 h 5802729"/>
              <a:gd name="connsiteX1" fmla="*/ 12021878 w 12021878"/>
              <a:gd name="connsiteY1" fmla="*/ 0 h 5802729"/>
              <a:gd name="connsiteX2" fmla="*/ 12021878 w 12021878"/>
              <a:gd name="connsiteY2" fmla="*/ 5802729 h 5802729"/>
              <a:gd name="connsiteX3" fmla="*/ 0 w 12021878"/>
              <a:gd name="connsiteY3" fmla="*/ 5802729 h 5802729"/>
            </a:gdLst>
            <a:ahLst/>
            <a:cxnLst>
              <a:cxn ang="0">
                <a:pos x="connsiteX0" y="connsiteY0"/>
              </a:cxn>
              <a:cxn ang="0">
                <a:pos x="connsiteX1" y="connsiteY1"/>
              </a:cxn>
              <a:cxn ang="0">
                <a:pos x="connsiteX2" y="connsiteY2"/>
              </a:cxn>
              <a:cxn ang="0">
                <a:pos x="connsiteX3" y="connsiteY3"/>
              </a:cxn>
            </a:cxnLst>
            <a:rect l="l" t="t" r="r" b="b"/>
            <a:pathLst>
              <a:path w="12021878" h="5802729">
                <a:moveTo>
                  <a:pt x="0" y="0"/>
                </a:moveTo>
                <a:lnTo>
                  <a:pt x="12021878" y="0"/>
                </a:lnTo>
                <a:lnTo>
                  <a:pt x="12021878" y="5802729"/>
                </a:lnTo>
                <a:lnTo>
                  <a:pt x="0" y="5802729"/>
                </a:lnTo>
                <a:close/>
              </a:path>
            </a:pathLst>
          </a:custGeom>
        </p:spPr>
      </p:pic>
      <p:sp>
        <p:nvSpPr>
          <p:cNvPr id="3" name="Rectangle 2">
            <a:extLst>
              <a:ext uri="{FF2B5EF4-FFF2-40B4-BE49-F238E27FC236}">
                <a16:creationId xmlns:a16="http://schemas.microsoft.com/office/drawing/2014/main" id="{58209602-68C4-4546-B08A-D2A4E1F91315}"/>
              </a:ext>
            </a:extLst>
          </p:cNvPr>
          <p:cNvSpPr/>
          <p:nvPr/>
        </p:nvSpPr>
        <p:spPr bwMode="auto">
          <a:xfrm>
            <a:off x="866" y="972"/>
            <a:ext cx="169256" cy="6857028"/>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38"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8" name="Rectangle 7">
            <a:extLst>
              <a:ext uri="{FF2B5EF4-FFF2-40B4-BE49-F238E27FC236}">
                <a16:creationId xmlns:a16="http://schemas.microsoft.com/office/drawing/2014/main" id="{C5F6147A-1F80-4A26-B733-68B0ADB66E5D}"/>
              </a:ext>
            </a:extLst>
          </p:cNvPr>
          <p:cNvSpPr/>
          <p:nvPr/>
        </p:nvSpPr>
        <p:spPr bwMode="auto">
          <a:xfrm>
            <a:off x="913998" y="2391131"/>
            <a:ext cx="10364001" cy="4474776"/>
          </a:xfrm>
          <a:prstGeom prst="rect">
            <a:avLst/>
          </a:prstGeom>
          <a:solidFill>
            <a:schemeClr val="tx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9" name="Rectangle 8">
            <a:extLst>
              <a:ext uri="{FF2B5EF4-FFF2-40B4-BE49-F238E27FC236}">
                <a16:creationId xmlns:a16="http://schemas.microsoft.com/office/drawing/2014/main" id="{78A9564E-E966-4B74-A5F9-D07C09311460}"/>
              </a:ext>
            </a:extLst>
          </p:cNvPr>
          <p:cNvSpPr/>
          <p:nvPr/>
        </p:nvSpPr>
        <p:spPr>
          <a:xfrm>
            <a:off x="1210790" y="2640987"/>
            <a:ext cx="9784798" cy="3046475"/>
          </a:xfrm>
          <a:prstGeom prst="rect">
            <a:avLst/>
          </a:prstGeom>
        </p:spPr>
        <p:txBody>
          <a:bodyPr wrap="square">
            <a:spAutoFit/>
          </a:bodyPr>
          <a:lstStyle/>
          <a:p>
            <a:pPr defTabSz="914367">
              <a:lnSpc>
                <a:spcPct val="80000"/>
              </a:lnSpc>
              <a:spcAft>
                <a:spcPts val="800"/>
              </a:spcAft>
              <a:buSzPct val="90000"/>
              <a:defRPr/>
            </a:pPr>
            <a:r>
              <a:rPr lang="en-US" sz="2800" dirty="0">
                <a:solidFill>
                  <a:schemeClr val="bg1"/>
                </a:solidFill>
                <a:latin typeface="Segoe UI Semilight" panose="020B0402040204020203" pitchFamily="34" charset="0"/>
                <a:cs typeface="Segoe UI Semilight" panose="020B0402040204020203" pitchFamily="34" charset="0"/>
              </a:rPr>
              <a:t>Get more out of Microsoft Visio with </a:t>
            </a:r>
            <a:r>
              <a:rPr lang="en-US" sz="2800" dirty="0">
                <a:solidFill>
                  <a:schemeClr val="bg1"/>
                </a:solidFill>
                <a:highlight>
                  <a:srgbClr val="C0C0C0"/>
                </a:highlight>
                <a:latin typeface="Segoe UI Semilight" panose="020B0402040204020203" pitchFamily="34" charset="0"/>
                <a:cs typeface="Segoe UI Semilight" panose="020B0402040204020203" pitchFamily="34" charset="0"/>
              </a:rPr>
              <a:t>&lt;</a:t>
            </a:r>
            <a:r>
              <a:rPr lang="en-US" sz="2800" dirty="0" err="1">
                <a:solidFill>
                  <a:schemeClr val="bg1"/>
                </a:solidFill>
                <a:highlight>
                  <a:srgbClr val="C0C0C0"/>
                </a:highlight>
                <a:latin typeface="Segoe UI Semilight" panose="020B0402040204020203" pitchFamily="34" charset="0"/>
                <a:cs typeface="Segoe UI Semilight" panose="020B0402040204020203" pitchFamily="34" charset="0"/>
              </a:rPr>
              <a:t>PartnerName</a:t>
            </a:r>
            <a:r>
              <a:rPr lang="en-US" sz="2800" dirty="0">
                <a:solidFill>
                  <a:schemeClr val="bg1"/>
                </a:solidFill>
                <a:highlight>
                  <a:srgbClr val="C0C0C0"/>
                </a:highlight>
                <a:latin typeface="Segoe UI Semilight" panose="020B0402040204020203" pitchFamily="34" charset="0"/>
                <a:cs typeface="Segoe UI Semilight" panose="020B0402040204020203" pitchFamily="34" charset="0"/>
              </a:rPr>
              <a:t>&gt;</a:t>
            </a:r>
            <a:r>
              <a:rPr lang="en-US" sz="2800" dirty="0">
                <a:solidFill>
                  <a:schemeClr val="bg1"/>
                </a:solidFill>
                <a:latin typeface="Segoe UI Semilight" panose="020B0402040204020203" pitchFamily="34" charset="0"/>
                <a:cs typeface="Segoe UI Semilight" panose="020B0402040204020203" pitchFamily="34" charset="0"/>
              </a:rPr>
              <a:t> and your Microsoft 365 subscription</a:t>
            </a:r>
            <a:endParaRPr lang="en-US" sz="1765" dirty="0">
              <a:solidFill>
                <a:schemeClr val="bg1"/>
              </a:solidFill>
              <a:latin typeface="Segoe UI Semilight" panose="020B0402040204020203" pitchFamily="34" charset="0"/>
              <a:cs typeface="Segoe UI Semilight" panose="020B0402040204020203" pitchFamily="34" charset="0"/>
            </a:endParaRPr>
          </a:p>
          <a:p>
            <a:pPr defTabSz="914367">
              <a:buSzPct val="90000"/>
              <a:defRPr/>
            </a:pPr>
            <a:r>
              <a:rPr lang="en-US" sz="1600" dirty="0">
                <a:solidFill>
                  <a:schemeClr val="bg1"/>
                </a:solidFill>
                <a:latin typeface="Segoe UI Semilight" panose="020B0402040204020203" pitchFamily="34" charset="0"/>
                <a:cs typeface="Segoe UI Semilight" panose="020B0402040204020203" pitchFamily="34" charset="0"/>
              </a:rPr>
              <a:t>Visio is better with Microsoft 365. From collaboration in Microsoft Teams to data visualization with Power BI, your Microsoft 365 subscription makes your diagramming experience more powerful—and </a:t>
            </a:r>
            <a:r>
              <a:rPr lang="en-US" sz="1600" dirty="0">
                <a:solidFill>
                  <a:schemeClr val="bg1"/>
                </a:solidFill>
                <a:highlight>
                  <a:srgbClr val="C0C0C0"/>
                </a:highlight>
                <a:latin typeface="Segoe UI Semilight" panose="020B0402040204020203" pitchFamily="34" charset="0"/>
                <a:cs typeface="Segoe UI Semilight" panose="020B0402040204020203" pitchFamily="34" charset="0"/>
              </a:rPr>
              <a:t>&lt;</a:t>
            </a:r>
            <a:r>
              <a:rPr lang="en-US" sz="1600" dirty="0" err="1">
                <a:solidFill>
                  <a:schemeClr val="bg1"/>
                </a:solidFill>
                <a:highlight>
                  <a:srgbClr val="C0C0C0"/>
                </a:highlight>
                <a:latin typeface="Segoe UI Semilight" panose="020B0402040204020203" pitchFamily="34" charset="0"/>
                <a:cs typeface="Segoe UI Semilight" panose="020B0402040204020203" pitchFamily="34" charset="0"/>
              </a:rPr>
              <a:t>PartnerName</a:t>
            </a:r>
            <a:r>
              <a:rPr lang="en-US" sz="1600" dirty="0">
                <a:solidFill>
                  <a:schemeClr val="bg1"/>
                </a:solidFill>
                <a:highlight>
                  <a:srgbClr val="C0C0C0"/>
                </a:highlight>
                <a:latin typeface="Segoe UI Semilight" panose="020B0402040204020203" pitchFamily="34" charset="0"/>
                <a:cs typeface="Segoe UI Semilight" panose="020B0402040204020203" pitchFamily="34" charset="0"/>
              </a:rPr>
              <a:t>&gt; </a:t>
            </a:r>
            <a:r>
              <a:rPr lang="en-US" sz="1600" dirty="0">
                <a:solidFill>
                  <a:schemeClr val="bg1"/>
                </a:solidFill>
                <a:latin typeface="Segoe UI Semilight" panose="020B0402040204020203" pitchFamily="34" charset="0"/>
                <a:cs typeface="Segoe UI Semilight" panose="020B0402040204020203" pitchFamily="34" charset="0"/>
              </a:rPr>
              <a:t>can help. We have the expertise for you to make the most out of integrated Microsoft 365 solutions.</a:t>
            </a:r>
          </a:p>
          <a:p>
            <a:pPr marL="163404" indent="-163404" defTabSz="914367">
              <a:spcBef>
                <a:spcPts val="300"/>
              </a:spcBef>
              <a:spcAft>
                <a:spcPts val="300"/>
              </a:spcAft>
              <a:buSzPct val="90000"/>
              <a:buFont typeface="Wingdings" panose="05000000000000000000" pitchFamily="2" charset="2"/>
              <a:buChar char=""/>
              <a:defRPr/>
            </a:pPr>
            <a:r>
              <a:rPr lang="en-US" sz="1600" dirty="0">
                <a:solidFill>
                  <a:srgbClr val="3955A3"/>
                </a:solidFill>
                <a:latin typeface="Segoe UI Semibold" panose="020B0702040204020203" pitchFamily="34" charset="0"/>
                <a:cs typeface="Segoe UI Semibold" panose="020B0702040204020203" pitchFamily="34" charset="0"/>
              </a:rPr>
              <a:t>Microsoft Teams</a:t>
            </a:r>
            <a:r>
              <a:rPr lang="en-US" sz="1600" dirty="0">
                <a:solidFill>
                  <a:schemeClr val="bg1"/>
                </a:solidFill>
                <a:latin typeface="Segoe UI Semilight" panose="020B0402040204020203" pitchFamily="34" charset="0"/>
                <a:cs typeface="Segoe UI Semilight" panose="020B0402040204020203" pitchFamily="34" charset="0"/>
              </a:rPr>
              <a:t>: View, edit, and collaborate on Visio workflows directly within Teams to streamline diagramming efforts and get input from all critical stakeholders.</a:t>
            </a:r>
          </a:p>
          <a:p>
            <a:pPr marL="163404" indent="-163404" defTabSz="914367">
              <a:spcBef>
                <a:spcPts val="300"/>
              </a:spcBef>
              <a:spcAft>
                <a:spcPts val="300"/>
              </a:spcAft>
              <a:buSzPct val="90000"/>
              <a:buFont typeface="Wingdings" panose="05000000000000000000" pitchFamily="2" charset="2"/>
              <a:buChar char=""/>
              <a:defRPr/>
            </a:pPr>
            <a:r>
              <a:rPr lang="en-US" sz="1600" dirty="0">
                <a:solidFill>
                  <a:srgbClr val="3955A3"/>
                </a:solidFill>
                <a:latin typeface="Segoe UI Semibold" panose="020B0702040204020203" pitchFamily="34" charset="0"/>
                <a:cs typeface="Segoe UI Semibold" panose="020B0702040204020203" pitchFamily="34" charset="0"/>
              </a:rPr>
              <a:t>Power BI</a:t>
            </a:r>
            <a:r>
              <a:rPr lang="en-US" sz="1600" dirty="0">
                <a:solidFill>
                  <a:schemeClr val="bg1"/>
                </a:solidFill>
                <a:latin typeface="Segoe UI Semilight" panose="020B0402040204020203" pitchFamily="34" charset="0"/>
                <a:cs typeface="Segoe UI Semilight" panose="020B0402040204020203" pitchFamily="34" charset="0"/>
              </a:rPr>
              <a:t>: Embed Visio diagrams into Power BI dashboards with Visio Visual for new perspectives on your workflow data. Visio Visual can help you quickly pinpoint bottlenecks, find process efficiencies, and more.</a:t>
            </a:r>
          </a:p>
          <a:p>
            <a:pPr marL="163404" indent="-163404" defTabSz="914367">
              <a:spcBef>
                <a:spcPts val="300"/>
              </a:spcBef>
              <a:spcAft>
                <a:spcPts val="300"/>
              </a:spcAft>
              <a:buSzPct val="90000"/>
              <a:buFont typeface="Wingdings" panose="05000000000000000000" pitchFamily="2" charset="2"/>
              <a:buChar char=""/>
              <a:defRPr/>
            </a:pPr>
            <a:r>
              <a:rPr lang="en-US" sz="1600" dirty="0">
                <a:solidFill>
                  <a:srgbClr val="3955A3"/>
                </a:solidFill>
                <a:latin typeface="Segoe UI Semibold" panose="020B0702040204020203" pitchFamily="34" charset="0"/>
                <a:cs typeface="Segoe UI Semibold" panose="020B0702040204020203" pitchFamily="34" charset="0"/>
              </a:rPr>
              <a:t>Excel</a:t>
            </a:r>
            <a:r>
              <a:rPr lang="en-US" sz="1600" dirty="0">
                <a:solidFill>
                  <a:schemeClr val="bg1"/>
                </a:solidFill>
                <a:latin typeface="Segoe UI Semilight" panose="020B0402040204020203" pitchFamily="34" charset="0"/>
                <a:cs typeface="Segoe UI Semilight" panose="020B0402040204020203" pitchFamily="34" charset="0"/>
              </a:rPr>
              <a:t>:</a:t>
            </a:r>
            <a:r>
              <a:rPr lang="en-US" sz="1600" dirty="0">
                <a:solidFill>
                  <a:srgbClr val="3955A3"/>
                </a:solidFill>
                <a:latin typeface="Segoe UI Semilight" panose="020B0402040204020203" pitchFamily="34" charset="0"/>
                <a:cs typeface="Segoe UI Semilight" panose="020B0402040204020203" pitchFamily="34" charset="0"/>
              </a:rPr>
              <a:t> </a:t>
            </a:r>
            <a:r>
              <a:rPr lang="en-US" sz="1600" dirty="0">
                <a:solidFill>
                  <a:schemeClr val="bg1"/>
                </a:solidFill>
                <a:latin typeface="Segoe UI Semilight" panose="020B0402040204020203" pitchFamily="34" charset="0"/>
                <a:cs typeface="Segoe UI Semilight" panose="020B0402040204020203" pitchFamily="34" charset="0"/>
              </a:rPr>
              <a:t>Automatically convert Excel process map data to Visio diagrams with Data Visualizer.</a:t>
            </a:r>
          </a:p>
        </p:txBody>
      </p:sp>
      <p:sp>
        <p:nvSpPr>
          <p:cNvPr id="27" name="Rectangle 26">
            <a:extLst>
              <a:ext uri="{FF2B5EF4-FFF2-40B4-BE49-F238E27FC236}">
                <a16:creationId xmlns:a16="http://schemas.microsoft.com/office/drawing/2014/main" id="{C33E5A4E-3A8E-4135-BD49-3A9BE75ADA66}"/>
              </a:ext>
            </a:extLst>
          </p:cNvPr>
          <p:cNvSpPr/>
          <p:nvPr/>
        </p:nvSpPr>
        <p:spPr>
          <a:xfrm>
            <a:off x="1196409" y="5859849"/>
            <a:ext cx="9799179" cy="82576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29" name="Rectangle 28">
            <a:extLst>
              <a:ext uri="{FF2B5EF4-FFF2-40B4-BE49-F238E27FC236}">
                <a16:creationId xmlns:a16="http://schemas.microsoft.com/office/drawing/2014/main" id="{DBA52921-B667-48C1-BBDD-8719470D6FED}"/>
              </a:ext>
            </a:extLst>
          </p:cNvPr>
          <p:cNvSpPr/>
          <p:nvPr/>
        </p:nvSpPr>
        <p:spPr>
          <a:xfrm>
            <a:off x="4387618" y="6044131"/>
            <a:ext cx="1005840" cy="457200"/>
          </a:xfrm>
          <a:prstGeom prst="rect">
            <a:avLst/>
          </a:prstGeom>
          <a:solidFill>
            <a:srgbClr val="395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latin typeface="Segoe UI Semibold" panose="020B0702040204020203" pitchFamily="34" charset="0"/>
                <a:cs typeface="Segoe UI Semibold" panose="020B0702040204020203" pitchFamily="34" charset="0"/>
              </a:rPr>
              <a:t>Contact us</a:t>
            </a:r>
          </a:p>
        </p:txBody>
      </p:sp>
      <p:sp>
        <p:nvSpPr>
          <p:cNvPr id="30" name="Rectangle 29">
            <a:extLst>
              <a:ext uri="{FF2B5EF4-FFF2-40B4-BE49-F238E27FC236}">
                <a16:creationId xmlns:a16="http://schemas.microsoft.com/office/drawing/2014/main" id="{549CC591-A020-4DA9-98C3-97873E096320}"/>
              </a:ext>
            </a:extLst>
          </p:cNvPr>
          <p:cNvSpPr/>
          <p:nvPr/>
        </p:nvSpPr>
        <p:spPr>
          <a:xfrm>
            <a:off x="1575373" y="6094184"/>
            <a:ext cx="2503507" cy="338554"/>
          </a:xfrm>
          <a:prstGeom prst="rect">
            <a:avLst/>
          </a:prstGeom>
        </p:spPr>
        <p:txBody>
          <a:bodyPr wrap="none">
            <a:spAutoFit/>
          </a:bodyPr>
          <a:lstStyle/>
          <a:p>
            <a:pPr algn="ctr"/>
            <a:r>
              <a:rPr lang="en-US" sz="1600" dirty="0">
                <a:latin typeface="Segoe UI" panose="020B0502040204020203" pitchFamily="34" charset="0"/>
                <a:cs typeface="Segoe UI" panose="020B0502040204020203" pitchFamily="34" charset="0"/>
              </a:rPr>
              <a:t>Ready to try or buy Visio?</a:t>
            </a:r>
          </a:p>
        </p:txBody>
      </p:sp>
      <p:cxnSp>
        <p:nvCxnSpPr>
          <p:cNvPr id="31" name="Straight Connector 30">
            <a:extLst>
              <a:ext uri="{FF2B5EF4-FFF2-40B4-BE49-F238E27FC236}">
                <a16:creationId xmlns:a16="http://schemas.microsoft.com/office/drawing/2014/main" id="{47F0250B-C017-4DD3-A707-44A8905449A4}"/>
              </a:ext>
            </a:extLst>
          </p:cNvPr>
          <p:cNvCxnSpPr/>
          <p:nvPr/>
        </p:nvCxnSpPr>
        <p:spPr>
          <a:xfrm>
            <a:off x="5582454" y="6072201"/>
            <a:ext cx="0" cy="40106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F8F48A23-E4B2-42A0-BF84-6586170E53FA}"/>
              </a:ext>
            </a:extLst>
          </p:cNvPr>
          <p:cNvSpPr/>
          <p:nvPr/>
        </p:nvSpPr>
        <p:spPr>
          <a:xfrm>
            <a:off x="5864087" y="627088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Configuration</a:t>
            </a:r>
          </a:p>
        </p:txBody>
      </p:sp>
      <p:sp>
        <p:nvSpPr>
          <p:cNvPr id="34" name="Rectangle 33">
            <a:extLst>
              <a:ext uri="{FF2B5EF4-FFF2-40B4-BE49-F238E27FC236}">
                <a16:creationId xmlns:a16="http://schemas.microsoft.com/office/drawing/2014/main" id="{59F95DE4-E7C0-4BD8-B859-7F6F6B523E04}"/>
              </a:ext>
            </a:extLst>
          </p:cNvPr>
          <p:cNvSpPr/>
          <p:nvPr/>
        </p:nvSpPr>
        <p:spPr>
          <a:xfrm>
            <a:off x="7693805" y="626346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Training</a:t>
            </a:r>
          </a:p>
        </p:txBody>
      </p:sp>
      <p:sp>
        <p:nvSpPr>
          <p:cNvPr id="35" name="Rectangle 34">
            <a:extLst>
              <a:ext uri="{FF2B5EF4-FFF2-40B4-BE49-F238E27FC236}">
                <a16:creationId xmlns:a16="http://schemas.microsoft.com/office/drawing/2014/main" id="{88722C79-0B02-4533-9931-2DB57CD2E3B8}"/>
              </a:ext>
            </a:extLst>
          </p:cNvPr>
          <p:cNvSpPr/>
          <p:nvPr/>
        </p:nvSpPr>
        <p:spPr>
          <a:xfrm>
            <a:off x="9523524" y="627088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Support</a:t>
            </a:r>
          </a:p>
        </p:txBody>
      </p:sp>
      <p:sp>
        <p:nvSpPr>
          <p:cNvPr id="20" name="Rectangle 19">
            <a:extLst>
              <a:ext uri="{FF2B5EF4-FFF2-40B4-BE49-F238E27FC236}">
                <a16:creationId xmlns:a16="http://schemas.microsoft.com/office/drawing/2014/main" id="{777FBA15-E00A-49C5-94F6-6C4F40E38A77}"/>
              </a:ext>
            </a:extLst>
          </p:cNvPr>
          <p:cNvSpPr/>
          <p:nvPr/>
        </p:nvSpPr>
        <p:spPr>
          <a:xfrm>
            <a:off x="6798709" y="5894421"/>
            <a:ext cx="2980624" cy="338554"/>
          </a:xfrm>
          <a:prstGeom prst="rect">
            <a:avLst/>
          </a:prstGeom>
        </p:spPr>
        <p:txBody>
          <a:bodyPr wrap="none">
            <a:spAutoFit/>
          </a:bodyPr>
          <a:lstStyle/>
          <a:p>
            <a:pPr algn="ctr"/>
            <a:r>
              <a:rPr lang="en-US" sz="1600">
                <a:latin typeface="Segoe UI" panose="020B0502040204020203" pitchFamily="34" charset="0"/>
                <a:cs typeface="Segoe UI" panose="020B0502040204020203" pitchFamily="34" charset="0"/>
              </a:rPr>
              <a:t>Learn more about our services </a:t>
            </a:r>
          </a:p>
        </p:txBody>
      </p:sp>
      <p:sp>
        <p:nvSpPr>
          <p:cNvPr id="16" name="Speech Bubble: Rectangle 15">
            <a:extLst>
              <a:ext uri="{FF2B5EF4-FFF2-40B4-BE49-F238E27FC236}">
                <a16:creationId xmlns:a16="http://schemas.microsoft.com/office/drawing/2014/main" id="{C7FDFC11-47BB-4E81-BE0E-3A51ADFDE7B1}"/>
              </a:ext>
            </a:extLst>
          </p:cNvPr>
          <p:cNvSpPr/>
          <p:nvPr/>
        </p:nvSpPr>
        <p:spPr>
          <a:xfrm>
            <a:off x="10995588" y="5380771"/>
            <a:ext cx="1364802" cy="890110"/>
          </a:xfrm>
          <a:prstGeom prst="wedgeRectCallout">
            <a:avLst>
              <a:gd name="adj1" fmla="val -115188"/>
              <a:gd name="adj2" fmla="val 61529"/>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dirty="0"/>
              <a:t>Partners to customize the list of their value-added services</a:t>
            </a:r>
          </a:p>
        </p:txBody>
      </p:sp>
    </p:spTree>
    <p:extLst>
      <p:ext uri="{BB962C8B-B14F-4D97-AF65-F5344CB8AC3E}">
        <p14:creationId xmlns:p14="http://schemas.microsoft.com/office/powerpoint/2010/main" val="155662301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2">
            <a:extLst>
              <a:ext uri="{FF2B5EF4-FFF2-40B4-BE49-F238E27FC236}">
                <a16:creationId xmlns:a16="http://schemas.microsoft.com/office/drawing/2014/main" id="{9AD5E8D7-8C68-4EE9-98F5-4A5EE74A8FB1}"/>
              </a:ext>
            </a:extLst>
          </p:cNvPr>
          <p:cNvSpPr>
            <a:spLocks noGrp="1"/>
          </p:cNvSpPr>
          <p:nvPr/>
        </p:nvSpPr>
        <p:spPr>
          <a:xfrm>
            <a:off x="517123" y="102287"/>
            <a:ext cx="11458212" cy="1534860"/>
          </a:xfrm>
          <a:prstGeom prst="rect">
            <a:avLst/>
          </a:prstGeom>
        </p:spPr>
        <p:txBody>
          <a:bodyPr vert="horz" wrap="square" lIns="0" tIns="164592" rIns="0" bIns="0" rtlCol="0" anchor="t">
            <a:noAutofit/>
          </a:bodyPr>
          <a:lstStyle>
            <a:lvl1pPr algn="l" defTabSz="914367" rtl="0" eaLnBrk="1" latinLnBrk="0" hangingPunct="1">
              <a:lnSpc>
                <a:spcPct val="80000"/>
              </a:lnSpc>
              <a:spcBef>
                <a:spcPct val="0"/>
              </a:spcBef>
              <a:buNone/>
              <a:defRPr lang="en-US" sz="3921" b="0" kern="1200" cap="none" spc="-147" baseline="0">
                <a:ln w="3175">
                  <a:noFill/>
                </a:ln>
                <a:solidFill>
                  <a:srgbClr val="000000"/>
                </a:solidFill>
                <a:effectLst/>
                <a:latin typeface="+mj-lt"/>
                <a:ea typeface="+mn-ea"/>
                <a:cs typeface="Segoe UI Semibold" panose="020B0702040204020203" pitchFamily="34" charset="0"/>
              </a:defRPr>
            </a:lvl1pPr>
          </a:lstStyle>
          <a:p>
            <a:r>
              <a:rPr lang="en-US" sz="3200" dirty="0">
                <a:solidFill>
                  <a:schemeClr val="accent1"/>
                </a:solidFill>
                <a:latin typeface="Segoe UI Semibold" panose="020B0702040204020203" pitchFamily="34" charset="0"/>
              </a:rPr>
              <a:t>Customer Adds: </a:t>
            </a:r>
            <a:r>
              <a:rPr lang="en-US" sz="3200" dirty="0">
                <a:latin typeface="Segoe UI Semibold" panose="020B0702040204020203" pitchFamily="34" charset="0"/>
              </a:rPr>
              <a:t>Website copy block for </a:t>
            </a:r>
            <a:r>
              <a:rPr lang="en-US" sz="3200" i="1" dirty="0">
                <a:latin typeface="Segoe UI Semibold" panose="020B0702040204020203" pitchFamily="34" charset="0"/>
              </a:rPr>
              <a:t>new</a:t>
            </a:r>
            <a:r>
              <a:rPr lang="en-US" sz="3200" dirty="0">
                <a:latin typeface="Segoe UI Semibold" panose="020B0702040204020203" pitchFamily="34" charset="0"/>
              </a:rPr>
              <a:t> M365 customers – Project</a:t>
            </a:r>
            <a:endParaRPr sz="3200" dirty="0">
              <a:latin typeface="Segoe UI Light"/>
            </a:endParaRPr>
          </a:p>
        </p:txBody>
      </p:sp>
      <p:pic>
        <p:nvPicPr>
          <p:cNvPr id="23" name="Picture 22" descr="A person standing in a kitchen preparing food&#10;&#10;Description automatically generated">
            <a:extLst>
              <a:ext uri="{FF2B5EF4-FFF2-40B4-BE49-F238E27FC236}">
                <a16:creationId xmlns:a16="http://schemas.microsoft.com/office/drawing/2014/main" id="{9975A88C-044E-4BC3-94E7-C9E00B9C981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70122" y="1055271"/>
            <a:ext cx="12008688" cy="5802729"/>
          </a:xfrm>
          <a:custGeom>
            <a:avLst/>
            <a:gdLst>
              <a:gd name="connsiteX0" fmla="*/ 0 w 12008688"/>
              <a:gd name="connsiteY0" fmla="*/ 0 h 5802729"/>
              <a:gd name="connsiteX1" fmla="*/ 12008688 w 12008688"/>
              <a:gd name="connsiteY1" fmla="*/ 0 h 5802729"/>
              <a:gd name="connsiteX2" fmla="*/ 12008688 w 12008688"/>
              <a:gd name="connsiteY2" fmla="*/ 5802729 h 5802729"/>
              <a:gd name="connsiteX3" fmla="*/ 0 w 12008688"/>
              <a:gd name="connsiteY3" fmla="*/ 5802729 h 5802729"/>
            </a:gdLst>
            <a:ahLst/>
            <a:cxnLst>
              <a:cxn ang="0">
                <a:pos x="connsiteX0" y="connsiteY0"/>
              </a:cxn>
              <a:cxn ang="0">
                <a:pos x="connsiteX1" y="connsiteY1"/>
              </a:cxn>
              <a:cxn ang="0">
                <a:pos x="connsiteX2" y="connsiteY2"/>
              </a:cxn>
              <a:cxn ang="0">
                <a:pos x="connsiteX3" y="connsiteY3"/>
              </a:cxn>
            </a:cxnLst>
            <a:rect l="l" t="t" r="r" b="b"/>
            <a:pathLst>
              <a:path w="12008688" h="5802729">
                <a:moveTo>
                  <a:pt x="0" y="0"/>
                </a:moveTo>
                <a:lnTo>
                  <a:pt x="12008688" y="0"/>
                </a:lnTo>
                <a:lnTo>
                  <a:pt x="12008688" y="5802729"/>
                </a:lnTo>
                <a:lnTo>
                  <a:pt x="0" y="5802729"/>
                </a:lnTo>
                <a:close/>
              </a:path>
            </a:pathLst>
          </a:custGeom>
        </p:spPr>
      </p:pic>
      <p:sp>
        <p:nvSpPr>
          <p:cNvPr id="3" name="Rectangle 2">
            <a:extLst>
              <a:ext uri="{FF2B5EF4-FFF2-40B4-BE49-F238E27FC236}">
                <a16:creationId xmlns:a16="http://schemas.microsoft.com/office/drawing/2014/main" id="{58209602-68C4-4546-B08A-D2A4E1F91315}"/>
              </a:ext>
            </a:extLst>
          </p:cNvPr>
          <p:cNvSpPr/>
          <p:nvPr/>
        </p:nvSpPr>
        <p:spPr bwMode="auto">
          <a:xfrm>
            <a:off x="866" y="972"/>
            <a:ext cx="169256" cy="6857028"/>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38"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Semilight"/>
              <a:ea typeface="Segoe UI" pitchFamily="34" charset="0"/>
              <a:cs typeface="Segoe UI" pitchFamily="34" charset="0"/>
            </a:endParaRPr>
          </a:p>
        </p:txBody>
      </p:sp>
      <p:grpSp>
        <p:nvGrpSpPr>
          <p:cNvPr id="2" name="Group 1">
            <a:extLst>
              <a:ext uri="{FF2B5EF4-FFF2-40B4-BE49-F238E27FC236}">
                <a16:creationId xmlns:a16="http://schemas.microsoft.com/office/drawing/2014/main" id="{00DAFC3E-116B-4528-BDAC-B5C92528727E}"/>
              </a:ext>
            </a:extLst>
          </p:cNvPr>
          <p:cNvGrpSpPr/>
          <p:nvPr/>
        </p:nvGrpSpPr>
        <p:grpSpPr>
          <a:xfrm>
            <a:off x="912442" y="2383224"/>
            <a:ext cx="10364001" cy="4474776"/>
            <a:chOff x="913998" y="2382253"/>
            <a:chExt cx="10364001" cy="4474776"/>
          </a:xfrm>
        </p:grpSpPr>
        <p:sp>
          <p:nvSpPr>
            <p:cNvPr id="8" name="Rectangle 7">
              <a:extLst>
                <a:ext uri="{FF2B5EF4-FFF2-40B4-BE49-F238E27FC236}">
                  <a16:creationId xmlns:a16="http://schemas.microsoft.com/office/drawing/2014/main" id="{C5F6147A-1F80-4A26-B733-68B0ADB66E5D}"/>
                </a:ext>
              </a:extLst>
            </p:cNvPr>
            <p:cNvSpPr/>
            <p:nvPr/>
          </p:nvSpPr>
          <p:spPr bwMode="auto">
            <a:xfrm>
              <a:off x="913998" y="2382253"/>
              <a:ext cx="10364001" cy="4474776"/>
            </a:xfrm>
            <a:prstGeom prst="rect">
              <a:avLst/>
            </a:prstGeom>
            <a:solidFill>
              <a:schemeClr val="tx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9" name="Rectangle 8">
              <a:extLst>
                <a:ext uri="{FF2B5EF4-FFF2-40B4-BE49-F238E27FC236}">
                  <a16:creationId xmlns:a16="http://schemas.microsoft.com/office/drawing/2014/main" id="{78A9564E-E966-4B74-A5F9-D07C09311460}"/>
                </a:ext>
              </a:extLst>
            </p:cNvPr>
            <p:cNvSpPr/>
            <p:nvPr/>
          </p:nvSpPr>
          <p:spPr>
            <a:xfrm>
              <a:off x="1203599" y="2637917"/>
              <a:ext cx="9784798" cy="3046475"/>
            </a:xfrm>
            <a:prstGeom prst="rect">
              <a:avLst/>
            </a:prstGeom>
          </p:spPr>
          <p:txBody>
            <a:bodyPr wrap="square">
              <a:spAutoFit/>
            </a:bodyPr>
            <a:lstStyle/>
            <a:p>
              <a:pPr defTabSz="914367">
                <a:lnSpc>
                  <a:spcPct val="80000"/>
                </a:lnSpc>
                <a:spcAft>
                  <a:spcPts val="800"/>
                </a:spcAft>
                <a:buSzPct val="90000"/>
                <a:defRPr/>
              </a:pPr>
              <a:r>
                <a:rPr lang="en-US" sz="2800" dirty="0">
                  <a:solidFill>
                    <a:schemeClr val="bg1"/>
                  </a:solidFill>
                  <a:latin typeface="Segoe UI Semilight" panose="020B0402040204020203" pitchFamily="34" charset="0"/>
                  <a:cs typeface="Segoe UI Semilight" panose="020B0402040204020203" pitchFamily="34" charset="0"/>
                </a:rPr>
                <a:t>Engage </a:t>
              </a:r>
              <a:r>
                <a:rPr lang="en-US" sz="2800" dirty="0">
                  <a:solidFill>
                    <a:schemeClr val="bg1"/>
                  </a:solidFill>
                  <a:highlight>
                    <a:srgbClr val="C0C0C0"/>
                  </a:highlight>
                  <a:latin typeface="Segoe UI Semilight" panose="020B0402040204020203" pitchFamily="34" charset="0"/>
                  <a:cs typeface="Segoe UI Semilight" panose="020B0402040204020203" pitchFamily="34" charset="0"/>
                </a:rPr>
                <a:t>&lt;</a:t>
              </a:r>
              <a:r>
                <a:rPr lang="en-US" sz="2800" dirty="0" err="1">
                  <a:solidFill>
                    <a:schemeClr val="bg1"/>
                  </a:solidFill>
                  <a:highlight>
                    <a:srgbClr val="C0C0C0"/>
                  </a:highlight>
                  <a:latin typeface="Segoe UI Semilight" panose="020B0402040204020203" pitchFamily="34" charset="0"/>
                  <a:cs typeface="Segoe UI Semilight" panose="020B0402040204020203" pitchFamily="34" charset="0"/>
                </a:rPr>
                <a:t>PartnerName</a:t>
              </a:r>
              <a:r>
                <a:rPr lang="en-US" sz="2800" dirty="0">
                  <a:solidFill>
                    <a:schemeClr val="bg1"/>
                  </a:solidFill>
                  <a:highlight>
                    <a:srgbClr val="C0C0C0"/>
                  </a:highlight>
                  <a:latin typeface="Segoe UI Semilight" panose="020B0402040204020203" pitchFamily="34" charset="0"/>
                  <a:cs typeface="Segoe UI Semilight" panose="020B0402040204020203" pitchFamily="34" charset="0"/>
                </a:rPr>
                <a:t>&gt; </a:t>
              </a:r>
              <a:r>
                <a:rPr lang="en-US" sz="2800" dirty="0">
                  <a:solidFill>
                    <a:schemeClr val="bg1"/>
                  </a:solidFill>
                  <a:latin typeface="Segoe UI Semilight" panose="020B0402040204020203" pitchFamily="34" charset="0"/>
                  <a:cs typeface="Segoe UI Semilight" panose="020B0402040204020203" pitchFamily="34" charset="0"/>
                </a:rPr>
                <a:t>to build custom Microsoft Project solutions that meet your specific project needs</a:t>
              </a:r>
            </a:p>
            <a:p>
              <a:pPr defTabSz="914367">
                <a:buSzPct val="90000"/>
                <a:defRPr/>
              </a:pPr>
              <a:r>
                <a:rPr lang="en-US" sz="1600" dirty="0">
                  <a:solidFill>
                    <a:schemeClr val="bg1"/>
                  </a:solidFill>
                  <a:latin typeface="Segoe UI Semilight" panose="020B0402040204020203" pitchFamily="34" charset="0"/>
                  <a:cs typeface="Segoe UI Semilight" panose="020B0402040204020203" pitchFamily="34" charset="0"/>
                </a:rPr>
                <a:t>Your business is unlike any other—and your projects, which are the backbone of your company, reflect that. </a:t>
              </a:r>
              <a:r>
                <a:rPr lang="en-US" sz="1600" dirty="0">
                  <a:solidFill>
                    <a:schemeClr val="bg1"/>
                  </a:solidFill>
                  <a:highlight>
                    <a:srgbClr val="C0C0C0"/>
                  </a:highlight>
                  <a:latin typeface="Segoe UI Semilight" panose="020B0402040204020203" pitchFamily="34" charset="0"/>
                  <a:cs typeface="Segoe UI Semilight" panose="020B0402040204020203" pitchFamily="34" charset="0"/>
                </a:rPr>
                <a:t>&lt;</a:t>
              </a:r>
              <a:r>
                <a:rPr lang="en-US" sz="1600" dirty="0" err="1">
                  <a:solidFill>
                    <a:schemeClr val="bg1"/>
                  </a:solidFill>
                  <a:highlight>
                    <a:srgbClr val="C0C0C0"/>
                  </a:highlight>
                  <a:latin typeface="Segoe UI Semilight" panose="020B0402040204020203" pitchFamily="34" charset="0"/>
                  <a:cs typeface="Segoe UI Semilight" panose="020B0402040204020203" pitchFamily="34" charset="0"/>
                </a:rPr>
                <a:t>PartnerName</a:t>
              </a:r>
              <a:r>
                <a:rPr lang="en-US" sz="1600" dirty="0">
                  <a:solidFill>
                    <a:schemeClr val="bg1"/>
                  </a:solidFill>
                  <a:highlight>
                    <a:srgbClr val="C0C0C0"/>
                  </a:highlight>
                  <a:latin typeface="Segoe UI Semilight" panose="020B0402040204020203" pitchFamily="34" charset="0"/>
                  <a:cs typeface="Segoe UI Semilight" panose="020B0402040204020203" pitchFamily="34" charset="0"/>
                </a:rPr>
                <a:t>&gt; </a:t>
              </a:r>
              <a:r>
                <a:rPr lang="en-US" sz="1600" dirty="0">
                  <a:solidFill>
                    <a:schemeClr val="bg1"/>
                  </a:solidFill>
                  <a:latin typeface="Segoe UI Semilight" panose="020B0402040204020203" pitchFamily="34" charset="0"/>
                  <a:cs typeface="Segoe UI Semilight" panose="020B0402040204020203" pitchFamily="34" charset="0"/>
                </a:rPr>
                <a:t>has more than </a:t>
              </a:r>
              <a:r>
                <a:rPr lang="en-US" sz="1600" dirty="0">
                  <a:solidFill>
                    <a:schemeClr val="bg1"/>
                  </a:solidFill>
                  <a:highlight>
                    <a:srgbClr val="C0C0C0"/>
                  </a:highlight>
                  <a:latin typeface="Segoe UI Semilight" panose="020B0402040204020203" pitchFamily="34" charset="0"/>
                  <a:cs typeface="Segoe UI Semilight" panose="020B0402040204020203" pitchFamily="34" charset="0"/>
                </a:rPr>
                <a:t>&lt;#&gt;</a:t>
              </a:r>
              <a:r>
                <a:rPr lang="en-US" sz="1600" dirty="0">
                  <a:solidFill>
                    <a:schemeClr val="bg1"/>
                  </a:solidFill>
                  <a:latin typeface="Segoe UI Semilight" panose="020B0402040204020203" pitchFamily="34" charset="0"/>
                  <a:cs typeface="Segoe UI Semilight" panose="020B0402040204020203" pitchFamily="34" charset="0"/>
                </a:rPr>
                <a:t> years working with customers across industries to develop solutions that help deliver the unique project results their businesses demand.</a:t>
              </a:r>
            </a:p>
            <a:p>
              <a:pPr marL="163404" indent="-163404" defTabSz="914367">
                <a:spcBef>
                  <a:spcPts val="300"/>
                </a:spcBef>
                <a:spcAft>
                  <a:spcPts val="300"/>
                </a:spcAft>
                <a:buSzPct val="90000"/>
                <a:buFont typeface="Wingdings" panose="05000000000000000000" pitchFamily="2" charset="2"/>
                <a:buChar char=""/>
                <a:defRPr/>
              </a:pPr>
              <a:r>
                <a:rPr lang="en-US" sz="1600" dirty="0">
                  <a:solidFill>
                    <a:srgbClr val="31752F"/>
                  </a:solidFill>
                  <a:latin typeface="Segoe UI Semibold" panose="020B0702040204020203" pitchFamily="34" charset="0"/>
                  <a:cs typeface="Segoe UI Semibold" panose="020B0702040204020203" pitchFamily="34" charset="0"/>
                </a:rPr>
                <a:t>Data reports</a:t>
              </a:r>
              <a:r>
                <a:rPr lang="en-US" sz="1600" dirty="0">
                  <a:solidFill>
                    <a:schemeClr val="bg1"/>
                  </a:solidFill>
                  <a:latin typeface="Segoe UI Semilight" panose="020B0402040204020203" pitchFamily="34" charset="0"/>
                  <a:cs typeface="Segoe UI Semilight" panose="020B0402040204020203" pitchFamily="34" charset="0"/>
                </a:rPr>
                <a:t>: Do you need to track certain metrics not available out of the box in Project? We can help you build reports and dashboards in Power BI that give you the right insights about your projects.</a:t>
              </a:r>
            </a:p>
            <a:p>
              <a:pPr marL="163404" indent="-163404" defTabSz="914367">
                <a:spcBef>
                  <a:spcPts val="300"/>
                </a:spcBef>
                <a:spcAft>
                  <a:spcPts val="300"/>
                </a:spcAft>
                <a:buSzPct val="90000"/>
                <a:buFont typeface="Wingdings" panose="05000000000000000000" pitchFamily="2" charset="2"/>
                <a:buChar char=""/>
                <a:defRPr/>
              </a:pPr>
              <a:r>
                <a:rPr lang="en-US" sz="1600" dirty="0">
                  <a:solidFill>
                    <a:srgbClr val="31752F"/>
                  </a:solidFill>
                  <a:latin typeface="Segoe UI Semibold" panose="020B0702040204020203" pitchFamily="34" charset="0"/>
                  <a:cs typeface="Segoe UI Semibold" panose="020B0702040204020203" pitchFamily="34" charset="0"/>
                </a:rPr>
                <a:t>Add-ins</a:t>
              </a:r>
              <a:r>
                <a:rPr lang="en-US" sz="1600" dirty="0">
                  <a:solidFill>
                    <a:schemeClr val="bg1"/>
                  </a:solidFill>
                  <a:latin typeface="Segoe UI Semilight" panose="020B0402040204020203" pitchFamily="34" charset="0"/>
                  <a:cs typeface="Segoe UI Semilight" panose="020B0402040204020203" pitchFamily="34" charset="0"/>
                </a:rPr>
                <a:t>: Project and Microsoft 365 offer a host of extensibility features that enable us to develop project management add-ins that give your teams unique, industry-specific capabilities. </a:t>
              </a:r>
            </a:p>
            <a:p>
              <a:pPr marL="163404" indent="-163404" defTabSz="914367">
                <a:spcBef>
                  <a:spcPts val="300"/>
                </a:spcBef>
                <a:spcAft>
                  <a:spcPts val="300"/>
                </a:spcAft>
                <a:buSzPct val="90000"/>
                <a:buFont typeface="Wingdings" panose="05000000000000000000" pitchFamily="2" charset="2"/>
                <a:buChar char=""/>
                <a:defRPr/>
              </a:pPr>
              <a:r>
                <a:rPr lang="en-US" sz="1600" dirty="0">
                  <a:solidFill>
                    <a:srgbClr val="31752F"/>
                  </a:solidFill>
                  <a:latin typeface="Segoe UI Semibold" panose="020B0702040204020203" pitchFamily="34" charset="0"/>
                  <a:cs typeface="Segoe UI Semibold" panose="020B0702040204020203" pitchFamily="34" charset="0"/>
                </a:rPr>
                <a:t>Consulting</a:t>
              </a:r>
              <a:r>
                <a:rPr lang="en-US" sz="1600" dirty="0">
                  <a:solidFill>
                    <a:schemeClr val="bg1"/>
                  </a:solidFill>
                  <a:latin typeface="Segoe UI Semilight" panose="020B0402040204020203" pitchFamily="34" charset="0"/>
                  <a:cs typeface="Segoe UI Semilight" panose="020B0402040204020203" pitchFamily="34" charset="0"/>
                </a:rPr>
                <a:t>: Let us help you deliver better project results with personalized consulting services.</a:t>
              </a:r>
            </a:p>
          </p:txBody>
        </p:sp>
        <p:cxnSp>
          <p:nvCxnSpPr>
            <p:cNvPr id="7" name="Straight Connector 6">
              <a:extLst>
                <a:ext uri="{FF2B5EF4-FFF2-40B4-BE49-F238E27FC236}">
                  <a16:creationId xmlns:a16="http://schemas.microsoft.com/office/drawing/2014/main" id="{6FDB84D8-2D9E-4587-AA40-FD081C4991D5}"/>
                </a:ext>
              </a:extLst>
            </p:cNvPr>
            <p:cNvCxnSpPr/>
            <p:nvPr/>
          </p:nvCxnSpPr>
          <p:spPr>
            <a:xfrm>
              <a:off x="5582454" y="6072201"/>
              <a:ext cx="0" cy="40106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1" name="Rectangle 20">
            <a:extLst>
              <a:ext uri="{FF2B5EF4-FFF2-40B4-BE49-F238E27FC236}">
                <a16:creationId xmlns:a16="http://schemas.microsoft.com/office/drawing/2014/main" id="{12DD71E5-D28B-4066-96E8-4BCEDFC5E98D}"/>
              </a:ext>
            </a:extLst>
          </p:cNvPr>
          <p:cNvSpPr/>
          <p:nvPr/>
        </p:nvSpPr>
        <p:spPr>
          <a:xfrm>
            <a:off x="1196409" y="5859849"/>
            <a:ext cx="9799179" cy="82576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24" name="Rectangle 23">
            <a:extLst>
              <a:ext uri="{FF2B5EF4-FFF2-40B4-BE49-F238E27FC236}">
                <a16:creationId xmlns:a16="http://schemas.microsoft.com/office/drawing/2014/main" id="{01B1D5C5-30F8-436C-B0F8-CA4426B6A331}"/>
              </a:ext>
            </a:extLst>
          </p:cNvPr>
          <p:cNvSpPr/>
          <p:nvPr/>
        </p:nvSpPr>
        <p:spPr>
          <a:xfrm>
            <a:off x="4387618" y="6044131"/>
            <a:ext cx="1005840" cy="457200"/>
          </a:xfrm>
          <a:prstGeom prst="rect">
            <a:avLst/>
          </a:prstGeom>
          <a:solidFill>
            <a:srgbClr val="3175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latin typeface="Segoe UI Semibold" panose="020B0702040204020203" pitchFamily="34" charset="0"/>
                <a:cs typeface="Segoe UI Semibold" panose="020B0702040204020203" pitchFamily="34" charset="0"/>
              </a:rPr>
              <a:t>Contact us</a:t>
            </a:r>
          </a:p>
        </p:txBody>
      </p:sp>
      <p:sp>
        <p:nvSpPr>
          <p:cNvPr id="25" name="Rectangle 24">
            <a:extLst>
              <a:ext uri="{FF2B5EF4-FFF2-40B4-BE49-F238E27FC236}">
                <a16:creationId xmlns:a16="http://schemas.microsoft.com/office/drawing/2014/main" id="{A9988EE3-36BE-4B79-98B8-F62FE57CB259}"/>
              </a:ext>
            </a:extLst>
          </p:cNvPr>
          <p:cNvSpPr/>
          <p:nvPr/>
        </p:nvSpPr>
        <p:spPr>
          <a:xfrm>
            <a:off x="1509168" y="6094184"/>
            <a:ext cx="2689454" cy="338554"/>
          </a:xfrm>
          <a:prstGeom prst="rect">
            <a:avLst/>
          </a:prstGeom>
        </p:spPr>
        <p:txBody>
          <a:bodyPr wrap="none">
            <a:spAutoFit/>
          </a:bodyPr>
          <a:lstStyle/>
          <a:p>
            <a:pPr algn="ctr"/>
            <a:r>
              <a:rPr lang="en-US" sz="1600" dirty="0">
                <a:latin typeface="Segoe UI" panose="020B0502040204020203" pitchFamily="34" charset="0"/>
                <a:cs typeface="Segoe UI" panose="020B0502040204020203" pitchFamily="34" charset="0"/>
              </a:rPr>
              <a:t>Ready to try or buy Project?</a:t>
            </a:r>
          </a:p>
        </p:txBody>
      </p:sp>
      <p:cxnSp>
        <p:nvCxnSpPr>
          <p:cNvPr id="26" name="Straight Connector 25">
            <a:extLst>
              <a:ext uri="{FF2B5EF4-FFF2-40B4-BE49-F238E27FC236}">
                <a16:creationId xmlns:a16="http://schemas.microsoft.com/office/drawing/2014/main" id="{0AFC888C-283D-4F8A-A713-C00BA4F7EC08}"/>
              </a:ext>
            </a:extLst>
          </p:cNvPr>
          <p:cNvCxnSpPr/>
          <p:nvPr/>
        </p:nvCxnSpPr>
        <p:spPr>
          <a:xfrm>
            <a:off x="5582454" y="6072201"/>
            <a:ext cx="0" cy="40106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CA94D9C7-732A-4A56-9F0D-5F55012A70A4}"/>
              </a:ext>
            </a:extLst>
          </p:cNvPr>
          <p:cNvSpPr/>
          <p:nvPr/>
        </p:nvSpPr>
        <p:spPr>
          <a:xfrm>
            <a:off x="5864087" y="627088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Configuration</a:t>
            </a:r>
          </a:p>
        </p:txBody>
      </p:sp>
      <p:sp>
        <p:nvSpPr>
          <p:cNvPr id="29" name="Rectangle 28">
            <a:extLst>
              <a:ext uri="{FF2B5EF4-FFF2-40B4-BE49-F238E27FC236}">
                <a16:creationId xmlns:a16="http://schemas.microsoft.com/office/drawing/2014/main" id="{237E677D-9266-436A-B760-8B15B5F4F1D1}"/>
              </a:ext>
            </a:extLst>
          </p:cNvPr>
          <p:cNvSpPr/>
          <p:nvPr/>
        </p:nvSpPr>
        <p:spPr>
          <a:xfrm>
            <a:off x="7693805" y="626346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Training</a:t>
            </a:r>
          </a:p>
        </p:txBody>
      </p:sp>
      <p:sp>
        <p:nvSpPr>
          <p:cNvPr id="30" name="Rectangle 29">
            <a:extLst>
              <a:ext uri="{FF2B5EF4-FFF2-40B4-BE49-F238E27FC236}">
                <a16:creationId xmlns:a16="http://schemas.microsoft.com/office/drawing/2014/main" id="{FF8251FA-D55E-49A4-A619-89AAED77074D}"/>
              </a:ext>
            </a:extLst>
          </p:cNvPr>
          <p:cNvSpPr/>
          <p:nvPr/>
        </p:nvSpPr>
        <p:spPr>
          <a:xfrm>
            <a:off x="9523524" y="627088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Support</a:t>
            </a:r>
          </a:p>
        </p:txBody>
      </p:sp>
      <p:sp>
        <p:nvSpPr>
          <p:cNvPr id="32" name="Rectangle 31">
            <a:extLst>
              <a:ext uri="{FF2B5EF4-FFF2-40B4-BE49-F238E27FC236}">
                <a16:creationId xmlns:a16="http://schemas.microsoft.com/office/drawing/2014/main" id="{643E968C-62C2-49AF-B0DE-E108D96F7F23}"/>
              </a:ext>
            </a:extLst>
          </p:cNvPr>
          <p:cNvSpPr/>
          <p:nvPr/>
        </p:nvSpPr>
        <p:spPr>
          <a:xfrm>
            <a:off x="6798709" y="5894421"/>
            <a:ext cx="2980624" cy="338554"/>
          </a:xfrm>
          <a:prstGeom prst="rect">
            <a:avLst/>
          </a:prstGeom>
        </p:spPr>
        <p:txBody>
          <a:bodyPr wrap="none">
            <a:spAutoFit/>
          </a:bodyPr>
          <a:lstStyle/>
          <a:p>
            <a:pPr algn="ctr"/>
            <a:r>
              <a:rPr lang="en-US" sz="1600">
                <a:latin typeface="Segoe UI" panose="020B0502040204020203" pitchFamily="34" charset="0"/>
                <a:cs typeface="Segoe UI" panose="020B0502040204020203" pitchFamily="34" charset="0"/>
              </a:rPr>
              <a:t>Learn more about our services </a:t>
            </a:r>
          </a:p>
        </p:txBody>
      </p:sp>
      <p:sp>
        <p:nvSpPr>
          <p:cNvPr id="18" name="Speech Bubble: Rectangle 17">
            <a:extLst>
              <a:ext uri="{FF2B5EF4-FFF2-40B4-BE49-F238E27FC236}">
                <a16:creationId xmlns:a16="http://schemas.microsoft.com/office/drawing/2014/main" id="{BBB37C48-23C7-4479-B3D1-8CE57C33206B}"/>
              </a:ext>
            </a:extLst>
          </p:cNvPr>
          <p:cNvSpPr/>
          <p:nvPr/>
        </p:nvSpPr>
        <p:spPr>
          <a:xfrm>
            <a:off x="10995588" y="5380771"/>
            <a:ext cx="1364802" cy="890110"/>
          </a:xfrm>
          <a:prstGeom prst="wedgeRectCallout">
            <a:avLst>
              <a:gd name="adj1" fmla="val -115188"/>
              <a:gd name="adj2" fmla="val 61529"/>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dirty="0"/>
              <a:t>Partners to customize the list of their value-added services</a:t>
            </a:r>
          </a:p>
        </p:txBody>
      </p:sp>
    </p:spTree>
    <p:extLst>
      <p:ext uri="{BB962C8B-B14F-4D97-AF65-F5344CB8AC3E}">
        <p14:creationId xmlns:p14="http://schemas.microsoft.com/office/powerpoint/2010/main" val="38653064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
            <a:extLst>
              <a:ext uri="{FF2B5EF4-FFF2-40B4-BE49-F238E27FC236}">
                <a16:creationId xmlns:a16="http://schemas.microsoft.com/office/drawing/2014/main" id="{E84D03D5-3903-4B31-8239-32410DFEC03A}"/>
              </a:ext>
            </a:extLst>
          </p:cNvPr>
          <p:cNvSpPr>
            <a:spLocks noGrp="1"/>
          </p:cNvSpPr>
          <p:nvPr/>
        </p:nvSpPr>
        <p:spPr>
          <a:xfrm>
            <a:off x="517123" y="102287"/>
            <a:ext cx="11458212" cy="1534860"/>
          </a:xfrm>
          <a:prstGeom prst="rect">
            <a:avLst/>
          </a:prstGeom>
        </p:spPr>
        <p:txBody>
          <a:bodyPr vert="horz" wrap="square" lIns="0" tIns="164592" rIns="0" bIns="0" rtlCol="0" anchor="t">
            <a:noAutofit/>
          </a:bodyPr>
          <a:lstStyle>
            <a:lvl1pPr algn="l" defTabSz="914367" rtl="0" eaLnBrk="1" latinLnBrk="0" hangingPunct="1">
              <a:lnSpc>
                <a:spcPct val="80000"/>
              </a:lnSpc>
              <a:spcBef>
                <a:spcPct val="0"/>
              </a:spcBef>
              <a:buNone/>
              <a:defRPr lang="en-US" sz="3921" b="0" kern="1200" cap="none" spc="-147" baseline="0">
                <a:ln w="3175">
                  <a:noFill/>
                </a:ln>
                <a:solidFill>
                  <a:srgbClr val="000000"/>
                </a:solidFill>
                <a:effectLst/>
                <a:latin typeface="+mj-lt"/>
                <a:ea typeface="+mn-ea"/>
                <a:cs typeface="Segoe UI Semibold" panose="020B0702040204020203" pitchFamily="34" charset="0"/>
              </a:defRPr>
            </a:lvl1pPr>
          </a:lstStyle>
          <a:p>
            <a:r>
              <a:rPr lang="en-US" sz="3200">
                <a:solidFill>
                  <a:schemeClr val="accent1"/>
                </a:solidFill>
                <a:latin typeface="Segoe UI Semibold" panose="020B0702040204020203" pitchFamily="34" charset="0"/>
              </a:rPr>
              <a:t>Customer Adds: </a:t>
            </a:r>
            <a:r>
              <a:rPr lang="en-US" sz="3200">
                <a:latin typeface="Segoe UI Semibold" panose="020B0702040204020203" pitchFamily="34" charset="0"/>
              </a:rPr>
              <a:t>Website copy block for </a:t>
            </a:r>
            <a:r>
              <a:rPr lang="en-US" sz="3200" i="1">
                <a:latin typeface="Segoe UI Semibold" panose="020B0702040204020203" pitchFamily="34" charset="0"/>
              </a:rPr>
              <a:t>new</a:t>
            </a:r>
            <a:r>
              <a:rPr lang="en-US" sz="3200">
                <a:latin typeface="Segoe UI Semibold" panose="020B0702040204020203" pitchFamily="34" charset="0"/>
              </a:rPr>
              <a:t> M365 customers – Visio</a:t>
            </a:r>
            <a:endParaRPr sz="3200">
              <a:latin typeface="Segoe UI Light"/>
            </a:endParaRPr>
          </a:p>
        </p:txBody>
      </p:sp>
      <p:pic>
        <p:nvPicPr>
          <p:cNvPr id="18" name="Picture 17" descr="Two people sitting at a table&#10;&#10;Description automatically generated">
            <a:extLst>
              <a:ext uri="{FF2B5EF4-FFF2-40B4-BE49-F238E27FC236}">
                <a16:creationId xmlns:a16="http://schemas.microsoft.com/office/drawing/2014/main" id="{9493798A-D9F1-4C48-98D9-CB0EE47D0BE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70122" y="1055271"/>
            <a:ext cx="12021878" cy="5802729"/>
          </a:xfrm>
          <a:custGeom>
            <a:avLst/>
            <a:gdLst>
              <a:gd name="connsiteX0" fmla="*/ 0 w 12021878"/>
              <a:gd name="connsiteY0" fmla="*/ 0 h 5802729"/>
              <a:gd name="connsiteX1" fmla="*/ 12021878 w 12021878"/>
              <a:gd name="connsiteY1" fmla="*/ 0 h 5802729"/>
              <a:gd name="connsiteX2" fmla="*/ 12021878 w 12021878"/>
              <a:gd name="connsiteY2" fmla="*/ 5802729 h 5802729"/>
              <a:gd name="connsiteX3" fmla="*/ 0 w 12021878"/>
              <a:gd name="connsiteY3" fmla="*/ 5802729 h 5802729"/>
            </a:gdLst>
            <a:ahLst/>
            <a:cxnLst>
              <a:cxn ang="0">
                <a:pos x="connsiteX0" y="connsiteY0"/>
              </a:cxn>
              <a:cxn ang="0">
                <a:pos x="connsiteX1" y="connsiteY1"/>
              </a:cxn>
              <a:cxn ang="0">
                <a:pos x="connsiteX2" y="connsiteY2"/>
              </a:cxn>
              <a:cxn ang="0">
                <a:pos x="connsiteX3" y="connsiteY3"/>
              </a:cxn>
            </a:cxnLst>
            <a:rect l="l" t="t" r="r" b="b"/>
            <a:pathLst>
              <a:path w="12021878" h="5802729">
                <a:moveTo>
                  <a:pt x="0" y="0"/>
                </a:moveTo>
                <a:lnTo>
                  <a:pt x="12021878" y="0"/>
                </a:lnTo>
                <a:lnTo>
                  <a:pt x="12021878" y="5802729"/>
                </a:lnTo>
                <a:lnTo>
                  <a:pt x="0" y="5802729"/>
                </a:lnTo>
                <a:close/>
              </a:path>
            </a:pathLst>
          </a:custGeom>
        </p:spPr>
      </p:pic>
      <p:sp>
        <p:nvSpPr>
          <p:cNvPr id="3" name="Rectangle 2">
            <a:extLst>
              <a:ext uri="{FF2B5EF4-FFF2-40B4-BE49-F238E27FC236}">
                <a16:creationId xmlns:a16="http://schemas.microsoft.com/office/drawing/2014/main" id="{58209602-68C4-4546-B08A-D2A4E1F91315}"/>
              </a:ext>
            </a:extLst>
          </p:cNvPr>
          <p:cNvSpPr/>
          <p:nvPr/>
        </p:nvSpPr>
        <p:spPr bwMode="auto">
          <a:xfrm>
            <a:off x="866" y="972"/>
            <a:ext cx="169256" cy="6857028"/>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38"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8" name="Rectangle 7">
            <a:extLst>
              <a:ext uri="{FF2B5EF4-FFF2-40B4-BE49-F238E27FC236}">
                <a16:creationId xmlns:a16="http://schemas.microsoft.com/office/drawing/2014/main" id="{C5F6147A-1F80-4A26-B733-68B0ADB66E5D}"/>
              </a:ext>
            </a:extLst>
          </p:cNvPr>
          <p:cNvSpPr/>
          <p:nvPr/>
        </p:nvSpPr>
        <p:spPr bwMode="auto">
          <a:xfrm>
            <a:off x="913999" y="2383224"/>
            <a:ext cx="10364001" cy="4474776"/>
          </a:xfrm>
          <a:prstGeom prst="rect">
            <a:avLst/>
          </a:prstGeom>
          <a:solidFill>
            <a:schemeClr val="tx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9" name="Rectangle 8">
            <a:extLst>
              <a:ext uri="{FF2B5EF4-FFF2-40B4-BE49-F238E27FC236}">
                <a16:creationId xmlns:a16="http://schemas.microsoft.com/office/drawing/2014/main" id="{78A9564E-E966-4B74-A5F9-D07C09311460}"/>
              </a:ext>
            </a:extLst>
          </p:cNvPr>
          <p:cNvSpPr/>
          <p:nvPr/>
        </p:nvSpPr>
        <p:spPr>
          <a:xfrm>
            <a:off x="1217205" y="2637917"/>
            <a:ext cx="9784798" cy="3046475"/>
          </a:xfrm>
          <a:prstGeom prst="rect">
            <a:avLst/>
          </a:prstGeom>
        </p:spPr>
        <p:txBody>
          <a:bodyPr wrap="square">
            <a:spAutoFit/>
          </a:bodyPr>
          <a:lstStyle/>
          <a:p>
            <a:pPr defTabSz="914367">
              <a:lnSpc>
                <a:spcPct val="80000"/>
              </a:lnSpc>
              <a:spcAft>
                <a:spcPts val="800"/>
              </a:spcAft>
              <a:buSzPct val="90000"/>
              <a:defRPr/>
            </a:pPr>
            <a:r>
              <a:rPr lang="en-US" sz="2800" dirty="0">
                <a:solidFill>
                  <a:schemeClr val="bg1"/>
                </a:solidFill>
                <a:latin typeface="Segoe UI Semilight" panose="020B0402040204020203" pitchFamily="34" charset="0"/>
                <a:cs typeface="Segoe UI Semilight" panose="020B0402040204020203" pitchFamily="34" charset="0"/>
              </a:rPr>
              <a:t>Visualize your processes with </a:t>
            </a:r>
            <a:r>
              <a:rPr lang="en-US" sz="2800" dirty="0">
                <a:solidFill>
                  <a:schemeClr val="bg1"/>
                </a:solidFill>
                <a:highlight>
                  <a:srgbClr val="C0C0C0"/>
                </a:highlight>
                <a:latin typeface="Segoe UI Semilight" panose="020B0402040204020203" pitchFamily="34" charset="0"/>
                <a:cs typeface="Segoe UI Semilight" panose="020B0402040204020203" pitchFamily="34" charset="0"/>
              </a:rPr>
              <a:t>&lt;</a:t>
            </a:r>
            <a:r>
              <a:rPr lang="en-US" sz="2800" dirty="0" err="1">
                <a:solidFill>
                  <a:schemeClr val="bg1"/>
                </a:solidFill>
                <a:highlight>
                  <a:srgbClr val="C0C0C0"/>
                </a:highlight>
                <a:latin typeface="Segoe UI Semilight" panose="020B0402040204020203" pitchFamily="34" charset="0"/>
                <a:cs typeface="Segoe UI Semilight" panose="020B0402040204020203" pitchFamily="34" charset="0"/>
              </a:rPr>
              <a:t>PartnerName</a:t>
            </a:r>
            <a:r>
              <a:rPr lang="en-US" sz="2800" dirty="0">
                <a:solidFill>
                  <a:schemeClr val="bg1"/>
                </a:solidFill>
                <a:highlight>
                  <a:srgbClr val="C0C0C0"/>
                </a:highlight>
                <a:latin typeface="Segoe UI Semilight" panose="020B0402040204020203" pitchFamily="34" charset="0"/>
                <a:cs typeface="Segoe UI Semilight" panose="020B0402040204020203" pitchFamily="34" charset="0"/>
              </a:rPr>
              <a:t>&gt; </a:t>
            </a:r>
            <a:r>
              <a:rPr lang="en-US" sz="2800" dirty="0">
                <a:solidFill>
                  <a:schemeClr val="bg1"/>
                </a:solidFill>
                <a:latin typeface="Segoe UI Semilight" panose="020B0402040204020203" pitchFamily="34" charset="0"/>
                <a:cs typeface="Segoe UI Semilight" panose="020B0402040204020203" pitchFamily="34" charset="0"/>
              </a:rPr>
              <a:t>to run your business more efficiently</a:t>
            </a:r>
            <a:endParaRPr lang="en-US" sz="1765" dirty="0">
              <a:solidFill>
                <a:schemeClr val="bg1"/>
              </a:solidFill>
              <a:latin typeface="Segoe UI Semilight" panose="020B0402040204020203" pitchFamily="34" charset="0"/>
              <a:cs typeface="Segoe UI Semilight" panose="020B0402040204020203" pitchFamily="34" charset="0"/>
            </a:endParaRPr>
          </a:p>
          <a:p>
            <a:pPr defTabSz="914367">
              <a:buSzPct val="90000"/>
              <a:defRPr/>
            </a:pPr>
            <a:r>
              <a:rPr lang="en-US" sz="1600" dirty="0">
                <a:solidFill>
                  <a:schemeClr val="bg1"/>
                </a:solidFill>
                <a:latin typeface="Segoe UI Semilight" panose="020B0402040204020203" pitchFamily="34" charset="0"/>
                <a:cs typeface="Segoe UI Semilight" panose="020B0402040204020203" pitchFamily="34" charset="0"/>
              </a:rPr>
              <a:t>Processes are one of the cornerstones of every business—and </a:t>
            </a:r>
            <a:r>
              <a:rPr lang="en-US" sz="1600" dirty="0">
                <a:solidFill>
                  <a:schemeClr val="bg1"/>
                </a:solidFill>
                <a:highlight>
                  <a:srgbClr val="C0C0C0"/>
                </a:highlight>
                <a:latin typeface="Segoe UI Semilight" panose="020B0402040204020203" pitchFamily="34" charset="0"/>
                <a:cs typeface="Segoe UI Semilight" panose="020B0402040204020203" pitchFamily="34" charset="0"/>
              </a:rPr>
              <a:t>&lt;</a:t>
            </a:r>
            <a:r>
              <a:rPr lang="en-US" sz="1600" dirty="0" err="1">
                <a:solidFill>
                  <a:schemeClr val="bg1"/>
                </a:solidFill>
                <a:highlight>
                  <a:srgbClr val="C0C0C0"/>
                </a:highlight>
                <a:latin typeface="Segoe UI Semilight" panose="020B0402040204020203" pitchFamily="34" charset="0"/>
                <a:cs typeface="Segoe UI Semilight" panose="020B0402040204020203" pitchFamily="34" charset="0"/>
              </a:rPr>
              <a:t>PartnerName</a:t>
            </a:r>
            <a:r>
              <a:rPr lang="en-US" sz="1600" dirty="0">
                <a:solidFill>
                  <a:schemeClr val="bg1"/>
                </a:solidFill>
                <a:highlight>
                  <a:srgbClr val="C0C0C0"/>
                </a:highlight>
                <a:latin typeface="Segoe UI Semilight" panose="020B0402040204020203" pitchFamily="34" charset="0"/>
                <a:cs typeface="Segoe UI Semilight" panose="020B0402040204020203" pitchFamily="34" charset="0"/>
              </a:rPr>
              <a:t>&gt; </a:t>
            </a:r>
            <a:r>
              <a:rPr lang="en-US" sz="1600" dirty="0">
                <a:solidFill>
                  <a:schemeClr val="bg1"/>
                </a:solidFill>
                <a:latin typeface="Segoe UI Semilight" panose="020B0402040204020203" pitchFamily="34" charset="0"/>
                <a:cs typeface="Segoe UI Semilight" panose="020B0402040204020203" pitchFamily="34" charset="0"/>
              </a:rPr>
              <a:t>has more than </a:t>
            </a:r>
            <a:r>
              <a:rPr lang="en-US" sz="1600" dirty="0">
                <a:solidFill>
                  <a:schemeClr val="bg1"/>
                </a:solidFill>
                <a:highlight>
                  <a:srgbClr val="C0C0C0"/>
                </a:highlight>
                <a:latin typeface="Segoe UI Semilight" panose="020B0402040204020203" pitchFamily="34" charset="0"/>
                <a:cs typeface="Segoe UI Semilight" panose="020B0402040204020203" pitchFamily="34" charset="0"/>
              </a:rPr>
              <a:t>&lt;#&gt; </a:t>
            </a:r>
            <a:r>
              <a:rPr lang="en-US" sz="1600" dirty="0">
                <a:solidFill>
                  <a:schemeClr val="bg1"/>
                </a:solidFill>
                <a:latin typeface="Segoe UI Semilight" panose="020B0402040204020203" pitchFamily="34" charset="0"/>
                <a:cs typeface="Segoe UI Semilight" panose="020B0402040204020203" pitchFamily="34" charset="0"/>
              </a:rPr>
              <a:t>years helping customers make them better. Using Visio and integrated Microsoft 365 solutions, we can help you visualize workflow data to quickly find opportunities for greater process efficiency. </a:t>
            </a:r>
          </a:p>
          <a:p>
            <a:pPr marL="163404" indent="-163404" defTabSz="914367">
              <a:spcBef>
                <a:spcPts val="300"/>
              </a:spcBef>
              <a:spcAft>
                <a:spcPts val="300"/>
              </a:spcAft>
              <a:buSzPct val="90000"/>
              <a:buFont typeface="Wingdings" panose="05000000000000000000" pitchFamily="2" charset="2"/>
              <a:buChar char=""/>
              <a:defRPr/>
            </a:pPr>
            <a:r>
              <a:rPr lang="en-US" sz="1600" dirty="0">
                <a:solidFill>
                  <a:srgbClr val="3955A3"/>
                </a:solidFill>
                <a:latin typeface="Segoe UI Semibold" panose="020B0702040204020203" pitchFamily="34" charset="0"/>
                <a:cs typeface="Segoe UI Semibold" panose="020B0702040204020203" pitchFamily="34" charset="0"/>
              </a:rPr>
              <a:t>Data connectivity</a:t>
            </a:r>
            <a:r>
              <a:rPr lang="en-US" sz="1600" dirty="0">
                <a:solidFill>
                  <a:schemeClr val="bg1"/>
                </a:solidFill>
                <a:latin typeface="Segoe UI Semilight" panose="020B0402040204020203" pitchFamily="34" charset="0"/>
                <a:cs typeface="Segoe UI Semilight" panose="020B0402040204020203" pitchFamily="34" charset="0"/>
              </a:rPr>
              <a:t>: One-step data linking with Visio brings live data to your diagrams. We’ll work with you to optimize your diagrams and get the most out of your connected data.</a:t>
            </a:r>
          </a:p>
          <a:p>
            <a:pPr marL="163404" indent="-163404" defTabSz="914367">
              <a:spcBef>
                <a:spcPts val="300"/>
              </a:spcBef>
              <a:spcAft>
                <a:spcPts val="300"/>
              </a:spcAft>
              <a:buSzPct val="90000"/>
              <a:buFont typeface="Wingdings" panose="05000000000000000000" pitchFamily="2" charset="2"/>
              <a:buChar char=""/>
              <a:defRPr/>
            </a:pPr>
            <a:r>
              <a:rPr lang="en-US" sz="1600" dirty="0">
                <a:solidFill>
                  <a:srgbClr val="3955A3"/>
                </a:solidFill>
                <a:latin typeface="Segoe UI Semibold" panose="020B0702040204020203" pitchFamily="34" charset="0"/>
                <a:cs typeface="Segoe UI Semibold" panose="020B0702040204020203" pitchFamily="34" charset="0"/>
              </a:rPr>
              <a:t>Power BI</a:t>
            </a:r>
            <a:r>
              <a:rPr lang="en-US" sz="1600" dirty="0">
                <a:solidFill>
                  <a:schemeClr val="bg1"/>
                </a:solidFill>
                <a:latin typeface="Segoe UI Semilight" panose="020B0402040204020203" pitchFamily="34" charset="0"/>
                <a:cs typeface="Segoe UI Semilight" panose="020B0402040204020203" pitchFamily="34" charset="0"/>
              </a:rPr>
              <a:t>: Embed Visio diagrams into Power BI dashboards with Visio Visual for new workflow perspectives. Let’s work together to build custom reports that give you pointed insights about your specific processes.</a:t>
            </a:r>
          </a:p>
          <a:p>
            <a:pPr marL="163404" indent="-163404" defTabSz="914367">
              <a:spcBef>
                <a:spcPts val="300"/>
              </a:spcBef>
              <a:spcAft>
                <a:spcPts val="300"/>
              </a:spcAft>
              <a:buSzPct val="90000"/>
              <a:buFont typeface="Wingdings" panose="05000000000000000000" pitchFamily="2" charset="2"/>
              <a:buChar char=""/>
              <a:defRPr/>
            </a:pPr>
            <a:r>
              <a:rPr lang="en-US" sz="1600" dirty="0">
                <a:solidFill>
                  <a:srgbClr val="3955A3"/>
                </a:solidFill>
                <a:latin typeface="Segoe UI Semibold" panose="020B0702040204020203" pitchFamily="34" charset="0"/>
                <a:cs typeface="Segoe UI Semibold" panose="020B0702040204020203" pitchFamily="34" charset="0"/>
              </a:rPr>
              <a:t>Documentation</a:t>
            </a:r>
            <a:r>
              <a:rPr lang="en-US" sz="1600" dirty="0">
                <a:solidFill>
                  <a:schemeClr val="bg1"/>
                </a:solidFill>
                <a:latin typeface="Segoe UI Semilight" panose="020B0402040204020203" pitchFamily="34" charset="0"/>
                <a:cs typeface="Segoe UI Semilight" panose="020B0402040204020203" pitchFamily="34" charset="0"/>
              </a:rPr>
              <a:t>: We can help you document your processes for easier sharing and improved compliance.</a:t>
            </a:r>
          </a:p>
        </p:txBody>
      </p:sp>
      <p:sp>
        <p:nvSpPr>
          <p:cNvPr id="20" name="Rectangle 19">
            <a:extLst>
              <a:ext uri="{FF2B5EF4-FFF2-40B4-BE49-F238E27FC236}">
                <a16:creationId xmlns:a16="http://schemas.microsoft.com/office/drawing/2014/main" id="{980D6676-DF6D-4623-BC61-19971624AA4C}"/>
              </a:ext>
            </a:extLst>
          </p:cNvPr>
          <p:cNvSpPr/>
          <p:nvPr/>
        </p:nvSpPr>
        <p:spPr>
          <a:xfrm>
            <a:off x="1196409" y="5859849"/>
            <a:ext cx="9799179" cy="82576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27" name="Rectangle 26">
            <a:extLst>
              <a:ext uri="{FF2B5EF4-FFF2-40B4-BE49-F238E27FC236}">
                <a16:creationId xmlns:a16="http://schemas.microsoft.com/office/drawing/2014/main" id="{3288AA55-9274-4E3B-8363-62958BD50C47}"/>
              </a:ext>
            </a:extLst>
          </p:cNvPr>
          <p:cNvSpPr/>
          <p:nvPr/>
        </p:nvSpPr>
        <p:spPr>
          <a:xfrm>
            <a:off x="4387618" y="6044131"/>
            <a:ext cx="1005840" cy="457200"/>
          </a:xfrm>
          <a:prstGeom prst="rect">
            <a:avLst/>
          </a:prstGeom>
          <a:solidFill>
            <a:srgbClr val="395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latin typeface="Segoe UI Semibold" panose="020B0702040204020203" pitchFamily="34" charset="0"/>
                <a:cs typeface="Segoe UI Semibold" panose="020B0702040204020203" pitchFamily="34" charset="0"/>
              </a:rPr>
              <a:t>Contact us</a:t>
            </a:r>
          </a:p>
        </p:txBody>
      </p:sp>
      <p:sp>
        <p:nvSpPr>
          <p:cNvPr id="28" name="Rectangle 27">
            <a:extLst>
              <a:ext uri="{FF2B5EF4-FFF2-40B4-BE49-F238E27FC236}">
                <a16:creationId xmlns:a16="http://schemas.microsoft.com/office/drawing/2014/main" id="{821FF88B-25E9-46FF-B924-A36C885A921F}"/>
              </a:ext>
            </a:extLst>
          </p:cNvPr>
          <p:cNvSpPr/>
          <p:nvPr/>
        </p:nvSpPr>
        <p:spPr>
          <a:xfrm>
            <a:off x="1575373" y="6094184"/>
            <a:ext cx="2503507" cy="338554"/>
          </a:xfrm>
          <a:prstGeom prst="rect">
            <a:avLst/>
          </a:prstGeom>
        </p:spPr>
        <p:txBody>
          <a:bodyPr wrap="none">
            <a:spAutoFit/>
          </a:bodyPr>
          <a:lstStyle/>
          <a:p>
            <a:pPr algn="ctr"/>
            <a:r>
              <a:rPr lang="en-US" sz="1600" dirty="0">
                <a:latin typeface="Segoe UI" panose="020B0502040204020203" pitchFamily="34" charset="0"/>
                <a:cs typeface="Segoe UI" panose="020B0502040204020203" pitchFamily="34" charset="0"/>
              </a:rPr>
              <a:t>Ready to try or buy Visio?</a:t>
            </a:r>
          </a:p>
        </p:txBody>
      </p:sp>
      <p:cxnSp>
        <p:nvCxnSpPr>
          <p:cNvPr id="29" name="Straight Connector 28">
            <a:extLst>
              <a:ext uri="{FF2B5EF4-FFF2-40B4-BE49-F238E27FC236}">
                <a16:creationId xmlns:a16="http://schemas.microsoft.com/office/drawing/2014/main" id="{0BCAF8B4-7DF6-4F20-82A7-1E61A79639AC}"/>
              </a:ext>
            </a:extLst>
          </p:cNvPr>
          <p:cNvCxnSpPr/>
          <p:nvPr/>
        </p:nvCxnSpPr>
        <p:spPr>
          <a:xfrm>
            <a:off x="5582454" y="6072201"/>
            <a:ext cx="0" cy="40106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4B608A8F-E04D-47E2-B8CD-25255C215FE4}"/>
              </a:ext>
            </a:extLst>
          </p:cNvPr>
          <p:cNvSpPr/>
          <p:nvPr/>
        </p:nvSpPr>
        <p:spPr>
          <a:xfrm>
            <a:off x="5864087" y="627088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Configuration</a:t>
            </a:r>
          </a:p>
        </p:txBody>
      </p:sp>
      <p:sp>
        <p:nvSpPr>
          <p:cNvPr id="32" name="Rectangle 31">
            <a:extLst>
              <a:ext uri="{FF2B5EF4-FFF2-40B4-BE49-F238E27FC236}">
                <a16:creationId xmlns:a16="http://schemas.microsoft.com/office/drawing/2014/main" id="{F867886A-4E90-4BAE-9C28-633E335E7B17}"/>
              </a:ext>
            </a:extLst>
          </p:cNvPr>
          <p:cNvSpPr/>
          <p:nvPr/>
        </p:nvSpPr>
        <p:spPr>
          <a:xfrm>
            <a:off x="7693805" y="626346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Training</a:t>
            </a:r>
          </a:p>
        </p:txBody>
      </p:sp>
      <p:sp>
        <p:nvSpPr>
          <p:cNvPr id="33" name="Rectangle 32">
            <a:extLst>
              <a:ext uri="{FF2B5EF4-FFF2-40B4-BE49-F238E27FC236}">
                <a16:creationId xmlns:a16="http://schemas.microsoft.com/office/drawing/2014/main" id="{8FAFF098-9696-444A-AA52-8AC9378CD606}"/>
              </a:ext>
            </a:extLst>
          </p:cNvPr>
          <p:cNvSpPr/>
          <p:nvPr/>
        </p:nvSpPr>
        <p:spPr>
          <a:xfrm>
            <a:off x="9523524" y="627088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Support</a:t>
            </a:r>
          </a:p>
        </p:txBody>
      </p:sp>
      <p:sp>
        <p:nvSpPr>
          <p:cNvPr id="22" name="Rectangle 21">
            <a:extLst>
              <a:ext uri="{FF2B5EF4-FFF2-40B4-BE49-F238E27FC236}">
                <a16:creationId xmlns:a16="http://schemas.microsoft.com/office/drawing/2014/main" id="{D6949695-6294-49BF-B118-B458749AF695}"/>
              </a:ext>
            </a:extLst>
          </p:cNvPr>
          <p:cNvSpPr/>
          <p:nvPr/>
        </p:nvSpPr>
        <p:spPr>
          <a:xfrm>
            <a:off x="6798709" y="5894421"/>
            <a:ext cx="2980624" cy="338554"/>
          </a:xfrm>
          <a:prstGeom prst="rect">
            <a:avLst/>
          </a:prstGeom>
        </p:spPr>
        <p:txBody>
          <a:bodyPr wrap="none">
            <a:spAutoFit/>
          </a:bodyPr>
          <a:lstStyle/>
          <a:p>
            <a:pPr algn="ctr"/>
            <a:r>
              <a:rPr lang="en-US" sz="1600">
                <a:latin typeface="Segoe UI" panose="020B0502040204020203" pitchFamily="34" charset="0"/>
                <a:cs typeface="Segoe UI" panose="020B0502040204020203" pitchFamily="34" charset="0"/>
              </a:rPr>
              <a:t>Learn more about our services </a:t>
            </a:r>
          </a:p>
        </p:txBody>
      </p:sp>
      <p:sp>
        <p:nvSpPr>
          <p:cNvPr id="16" name="Speech Bubble: Rectangle 15">
            <a:extLst>
              <a:ext uri="{FF2B5EF4-FFF2-40B4-BE49-F238E27FC236}">
                <a16:creationId xmlns:a16="http://schemas.microsoft.com/office/drawing/2014/main" id="{87CEA759-A98C-4C83-8A7F-2FFCA7016636}"/>
              </a:ext>
            </a:extLst>
          </p:cNvPr>
          <p:cNvSpPr/>
          <p:nvPr/>
        </p:nvSpPr>
        <p:spPr>
          <a:xfrm>
            <a:off x="10995588" y="5380771"/>
            <a:ext cx="1364802" cy="890110"/>
          </a:xfrm>
          <a:prstGeom prst="wedgeRectCallout">
            <a:avLst>
              <a:gd name="adj1" fmla="val -115188"/>
              <a:gd name="adj2" fmla="val 61529"/>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dirty="0"/>
              <a:t>Partners to customize the list of their value-added services</a:t>
            </a:r>
          </a:p>
        </p:txBody>
      </p:sp>
    </p:spTree>
    <p:extLst>
      <p:ext uri="{BB962C8B-B14F-4D97-AF65-F5344CB8AC3E}">
        <p14:creationId xmlns:p14="http://schemas.microsoft.com/office/powerpoint/2010/main" val="335413106"/>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2">
            <a:extLst>
              <a:ext uri="{FF2B5EF4-FFF2-40B4-BE49-F238E27FC236}">
                <a16:creationId xmlns:a16="http://schemas.microsoft.com/office/drawing/2014/main" id="{BFAECCBA-3C71-4DE3-8997-4670E905EF90}"/>
              </a:ext>
            </a:extLst>
          </p:cNvPr>
          <p:cNvSpPr>
            <a:spLocks noGrp="1"/>
          </p:cNvSpPr>
          <p:nvPr/>
        </p:nvSpPr>
        <p:spPr>
          <a:xfrm>
            <a:off x="517123" y="102287"/>
            <a:ext cx="11458212" cy="1534860"/>
          </a:xfrm>
          <a:prstGeom prst="rect">
            <a:avLst/>
          </a:prstGeom>
        </p:spPr>
        <p:txBody>
          <a:bodyPr vert="horz" wrap="square" lIns="0" tIns="164592" rIns="0" bIns="0" rtlCol="0" anchor="t">
            <a:noAutofit/>
          </a:bodyPr>
          <a:lstStyle>
            <a:lvl1pPr algn="l" defTabSz="914367" rtl="0" eaLnBrk="1" latinLnBrk="0" hangingPunct="1">
              <a:lnSpc>
                <a:spcPct val="80000"/>
              </a:lnSpc>
              <a:spcBef>
                <a:spcPct val="0"/>
              </a:spcBef>
              <a:buNone/>
              <a:defRPr lang="en-US" sz="3921" b="0" kern="1200" cap="none" spc="-147" baseline="0">
                <a:ln w="3175">
                  <a:noFill/>
                </a:ln>
                <a:solidFill>
                  <a:srgbClr val="000000"/>
                </a:solidFill>
                <a:effectLst/>
                <a:latin typeface="+mj-lt"/>
                <a:ea typeface="+mn-ea"/>
                <a:cs typeface="Segoe UI Semibold" panose="020B0702040204020203" pitchFamily="34" charset="0"/>
              </a:defRPr>
            </a:lvl1pPr>
          </a:lstStyle>
          <a:p>
            <a:r>
              <a:rPr lang="en-US" sz="3200" dirty="0">
                <a:solidFill>
                  <a:schemeClr val="accent1"/>
                </a:solidFill>
                <a:latin typeface="Segoe UI Semibold" panose="020B0702040204020203" pitchFamily="34" charset="0"/>
              </a:rPr>
              <a:t>Cloud Move: </a:t>
            </a:r>
            <a:r>
              <a:rPr lang="en-US" sz="3200" dirty="0">
                <a:latin typeface="Segoe UI Semibold" panose="020B0702040204020203" pitchFamily="34" charset="0"/>
              </a:rPr>
              <a:t>Website copy block – Project</a:t>
            </a:r>
            <a:endParaRPr sz="3200" dirty="0">
              <a:latin typeface="Segoe UI Light"/>
            </a:endParaRPr>
          </a:p>
        </p:txBody>
      </p:sp>
      <p:pic>
        <p:nvPicPr>
          <p:cNvPr id="26" name="Picture 25" descr="A person standing in front of a window&#10;&#10;Description automatically generated">
            <a:extLst>
              <a:ext uri="{FF2B5EF4-FFF2-40B4-BE49-F238E27FC236}">
                <a16:creationId xmlns:a16="http://schemas.microsoft.com/office/drawing/2014/main" id="{C015EDA6-2BDE-4274-A732-675F5BEB3F9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70122" y="1055271"/>
            <a:ext cx="12021878" cy="5802729"/>
          </a:xfrm>
          <a:custGeom>
            <a:avLst/>
            <a:gdLst>
              <a:gd name="connsiteX0" fmla="*/ 0 w 12021878"/>
              <a:gd name="connsiteY0" fmla="*/ 0 h 5802729"/>
              <a:gd name="connsiteX1" fmla="*/ 12021878 w 12021878"/>
              <a:gd name="connsiteY1" fmla="*/ 0 h 5802729"/>
              <a:gd name="connsiteX2" fmla="*/ 12021878 w 12021878"/>
              <a:gd name="connsiteY2" fmla="*/ 5802729 h 5802729"/>
              <a:gd name="connsiteX3" fmla="*/ 0 w 12021878"/>
              <a:gd name="connsiteY3" fmla="*/ 5802729 h 5802729"/>
            </a:gdLst>
            <a:ahLst/>
            <a:cxnLst>
              <a:cxn ang="0">
                <a:pos x="connsiteX0" y="connsiteY0"/>
              </a:cxn>
              <a:cxn ang="0">
                <a:pos x="connsiteX1" y="connsiteY1"/>
              </a:cxn>
              <a:cxn ang="0">
                <a:pos x="connsiteX2" y="connsiteY2"/>
              </a:cxn>
              <a:cxn ang="0">
                <a:pos x="connsiteX3" y="connsiteY3"/>
              </a:cxn>
            </a:cxnLst>
            <a:rect l="l" t="t" r="r" b="b"/>
            <a:pathLst>
              <a:path w="12021878" h="5802729">
                <a:moveTo>
                  <a:pt x="0" y="0"/>
                </a:moveTo>
                <a:lnTo>
                  <a:pt x="12021878" y="0"/>
                </a:lnTo>
                <a:lnTo>
                  <a:pt x="12021878" y="5802729"/>
                </a:lnTo>
                <a:lnTo>
                  <a:pt x="0" y="5802729"/>
                </a:lnTo>
                <a:close/>
              </a:path>
            </a:pathLst>
          </a:custGeom>
        </p:spPr>
      </p:pic>
      <p:sp>
        <p:nvSpPr>
          <p:cNvPr id="3" name="Rectangle 2">
            <a:extLst>
              <a:ext uri="{FF2B5EF4-FFF2-40B4-BE49-F238E27FC236}">
                <a16:creationId xmlns:a16="http://schemas.microsoft.com/office/drawing/2014/main" id="{58209602-68C4-4546-B08A-D2A4E1F91315}"/>
              </a:ext>
            </a:extLst>
          </p:cNvPr>
          <p:cNvSpPr/>
          <p:nvPr/>
        </p:nvSpPr>
        <p:spPr bwMode="auto">
          <a:xfrm>
            <a:off x="866" y="972"/>
            <a:ext cx="169256" cy="6857028"/>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38"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Semilight"/>
              <a:ea typeface="Segoe UI" pitchFamily="34" charset="0"/>
              <a:cs typeface="Segoe UI" pitchFamily="34" charset="0"/>
            </a:endParaRPr>
          </a:p>
        </p:txBody>
      </p:sp>
      <p:grpSp>
        <p:nvGrpSpPr>
          <p:cNvPr id="2" name="Group 1">
            <a:extLst>
              <a:ext uri="{FF2B5EF4-FFF2-40B4-BE49-F238E27FC236}">
                <a16:creationId xmlns:a16="http://schemas.microsoft.com/office/drawing/2014/main" id="{00DAFC3E-116B-4528-BDAC-B5C92528727E}"/>
              </a:ext>
            </a:extLst>
          </p:cNvPr>
          <p:cNvGrpSpPr/>
          <p:nvPr/>
        </p:nvGrpSpPr>
        <p:grpSpPr>
          <a:xfrm>
            <a:off x="913998" y="2383224"/>
            <a:ext cx="10364001" cy="4474776"/>
            <a:chOff x="913998" y="2382253"/>
            <a:chExt cx="10364001" cy="4474776"/>
          </a:xfrm>
        </p:grpSpPr>
        <p:sp>
          <p:nvSpPr>
            <p:cNvPr id="8" name="Rectangle 7">
              <a:extLst>
                <a:ext uri="{FF2B5EF4-FFF2-40B4-BE49-F238E27FC236}">
                  <a16:creationId xmlns:a16="http://schemas.microsoft.com/office/drawing/2014/main" id="{C5F6147A-1F80-4A26-B733-68B0ADB66E5D}"/>
                </a:ext>
              </a:extLst>
            </p:cNvPr>
            <p:cNvSpPr/>
            <p:nvPr/>
          </p:nvSpPr>
          <p:spPr bwMode="auto">
            <a:xfrm>
              <a:off x="913998" y="2382253"/>
              <a:ext cx="10364001" cy="4474776"/>
            </a:xfrm>
            <a:prstGeom prst="rect">
              <a:avLst/>
            </a:prstGeom>
            <a:solidFill>
              <a:schemeClr val="tx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9" name="Rectangle 8">
              <a:extLst>
                <a:ext uri="{FF2B5EF4-FFF2-40B4-BE49-F238E27FC236}">
                  <a16:creationId xmlns:a16="http://schemas.microsoft.com/office/drawing/2014/main" id="{78A9564E-E966-4B74-A5F9-D07C09311460}"/>
                </a:ext>
              </a:extLst>
            </p:cNvPr>
            <p:cNvSpPr/>
            <p:nvPr/>
          </p:nvSpPr>
          <p:spPr>
            <a:xfrm>
              <a:off x="1203599" y="2637917"/>
              <a:ext cx="9784798" cy="2969531"/>
            </a:xfrm>
            <a:prstGeom prst="rect">
              <a:avLst/>
            </a:prstGeom>
          </p:spPr>
          <p:txBody>
            <a:bodyPr wrap="square">
              <a:spAutoFit/>
            </a:bodyPr>
            <a:lstStyle/>
            <a:p>
              <a:pPr defTabSz="914367">
                <a:lnSpc>
                  <a:spcPct val="80000"/>
                </a:lnSpc>
                <a:spcAft>
                  <a:spcPts val="800"/>
                </a:spcAft>
                <a:buSzPct val="90000"/>
                <a:defRPr/>
              </a:pPr>
              <a:r>
                <a:rPr lang="en-US" sz="2800" dirty="0">
                  <a:solidFill>
                    <a:schemeClr val="bg1"/>
                  </a:solidFill>
                  <a:latin typeface="Segoe UI Semilight" panose="020B0402040204020203" pitchFamily="34" charset="0"/>
                  <a:cs typeface="Segoe UI Semilight" panose="020B0402040204020203" pitchFamily="34" charset="0"/>
                </a:rPr>
                <a:t>Move from on-prem to Microsoft Project to break down information silos among project teams</a:t>
              </a:r>
              <a:endParaRPr lang="en-US" sz="1765" dirty="0">
                <a:solidFill>
                  <a:schemeClr val="bg1"/>
                </a:solidFill>
                <a:latin typeface="Segoe UI Semilight" panose="020B0402040204020203" pitchFamily="34" charset="0"/>
                <a:cs typeface="Segoe UI Semilight" panose="020B0402040204020203" pitchFamily="34" charset="0"/>
              </a:endParaRPr>
            </a:p>
            <a:p>
              <a:pPr defTabSz="914367">
                <a:buSzPct val="90000"/>
                <a:defRPr/>
              </a:pPr>
              <a:r>
                <a:rPr lang="en-US" sz="1600" dirty="0">
                  <a:solidFill>
                    <a:schemeClr val="bg1"/>
                  </a:solidFill>
                  <a:latin typeface="Segoe UI Semilight" panose="020B0402040204020203" pitchFamily="34" charset="0"/>
                  <a:cs typeface="Segoe UI Semilight" panose="020B0402040204020203" pitchFamily="34" charset="0"/>
                </a:rPr>
                <a:t>Traditional, on-prem project management can be an isolated activity. Project managers are the keepers of information and update team members and executives during regular standup calls. With Microsoft Project, your team members can have access to the same information on a highly secure cloud and can make better decisions and use their time more effectively.</a:t>
              </a:r>
            </a:p>
            <a:p>
              <a:pPr marL="163404" indent="-163404" defTabSz="914367">
                <a:spcBef>
                  <a:spcPts val="300"/>
                </a:spcBef>
                <a:spcAft>
                  <a:spcPts val="300"/>
                </a:spcAft>
                <a:buSzPct val="90000"/>
                <a:buFont typeface="Wingdings" panose="05000000000000000000" pitchFamily="2" charset="2"/>
                <a:buChar char=""/>
                <a:defRPr/>
              </a:pPr>
              <a:r>
                <a:rPr lang="en-US" sz="1600" dirty="0">
                  <a:solidFill>
                    <a:srgbClr val="31752F"/>
                  </a:solidFill>
                  <a:latin typeface="Segoe UI Semibold" panose="020B0702040204020203" pitchFamily="34" charset="0"/>
                  <a:cs typeface="Segoe UI Semibold" panose="020B0702040204020203" pitchFamily="34" charset="0"/>
                </a:rPr>
                <a:t>Improved collaboration</a:t>
              </a:r>
              <a:r>
                <a:rPr lang="en-US" sz="1600" dirty="0">
                  <a:solidFill>
                    <a:schemeClr val="bg1"/>
                  </a:solidFill>
                  <a:latin typeface="Segoe UI Semilight" panose="020B0402040204020203" pitchFamily="34" charset="0"/>
                  <a:cs typeface="Segoe UI Semilight" panose="020B0402040204020203" pitchFamily="34" charset="0"/>
                </a:rPr>
                <a:t>: Microsoft Project enables project stakeholders, from executives to analysts, to get the latest information right away. Plus, enhanced collaboration features encourage more communication.</a:t>
              </a:r>
            </a:p>
            <a:p>
              <a:pPr marL="163404" indent="-163404" defTabSz="914367">
                <a:spcBef>
                  <a:spcPts val="300"/>
                </a:spcBef>
                <a:spcAft>
                  <a:spcPts val="300"/>
                </a:spcAft>
                <a:buSzPct val="90000"/>
                <a:buFont typeface="Wingdings" panose="05000000000000000000" pitchFamily="2" charset="2"/>
                <a:buChar char=""/>
                <a:defRPr/>
              </a:pPr>
              <a:r>
                <a:rPr lang="en-US" sz="1600" dirty="0">
                  <a:solidFill>
                    <a:srgbClr val="31752F"/>
                  </a:solidFill>
                  <a:latin typeface="Segoe UI Semibold" panose="020B0702040204020203" pitchFamily="34" charset="0"/>
                  <a:cs typeface="Segoe UI Semibold" panose="020B0702040204020203" pitchFamily="34" charset="0"/>
                </a:rPr>
                <a:t>Enhanced security</a:t>
              </a:r>
              <a:r>
                <a:rPr lang="en-US" sz="1600" dirty="0">
                  <a:solidFill>
                    <a:schemeClr val="bg1"/>
                  </a:solidFill>
                  <a:latin typeface="Segoe UI Semilight" panose="020B0402040204020203" pitchFamily="34" charset="0"/>
                  <a:cs typeface="Segoe UI Semilight" panose="020B0402040204020203" pitchFamily="34" charset="0"/>
                </a:rPr>
                <a:t>: The Microsoft Cloud is an enterprise-grade platform, helping keep confidential project information secure. Inherent compliance also helps ensure teams avoid unexpected regulatory obstacles.</a:t>
              </a:r>
            </a:p>
          </p:txBody>
        </p:sp>
        <p:cxnSp>
          <p:nvCxnSpPr>
            <p:cNvPr id="7" name="Straight Connector 6">
              <a:extLst>
                <a:ext uri="{FF2B5EF4-FFF2-40B4-BE49-F238E27FC236}">
                  <a16:creationId xmlns:a16="http://schemas.microsoft.com/office/drawing/2014/main" id="{6FDB84D8-2D9E-4587-AA40-FD081C4991D5}"/>
                </a:ext>
              </a:extLst>
            </p:cNvPr>
            <p:cNvCxnSpPr/>
            <p:nvPr/>
          </p:nvCxnSpPr>
          <p:spPr>
            <a:xfrm>
              <a:off x="5582454" y="6072201"/>
              <a:ext cx="0" cy="40106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1" name="Rectangle 20">
            <a:extLst>
              <a:ext uri="{FF2B5EF4-FFF2-40B4-BE49-F238E27FC236}">
                <a16:creationId xmlns:a16="http://schemas.microsoft.com/office/drawing/2014/main" id="{3EE3E3E3-9E4D-47E6-9478-C9C044627F83}"/>
              </a:ext>
            </a:extLst>
          </p:cNvPr>
          <p:cNvSpPr/>
          <p:nvPr/>
        </p:nvSpPr>
        <p:spPr>
          <a:xfrm>
            <a:off x="1196409" y="5859849"/>
            <a:ext cx="9799179" cy="82576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23" name="Rectangle 22">
            <a:extLst>
              <a:ext uri="{FF2B5EF4-FFF2-40B4-BE49-F238E27FC236}">
                <a16:creationId xmlns:a16="http://schemas.microsoft.com/office/drawing/2014/main" id="{445FE323-EC20-4CF9-935B-97952F4DD6E9}"/>
              </a:ext>
            </a:extLst>
          </p:cNvPr>
          <p:cNvSpPr/>
          <p:nvPr/>
        </p:nvSpPr>
        <p:spPr>
          <a:xfrm>
            <a:off x="4387618" y="6044131"/>
            <a:ext cx="1005840" cy="457200"/>
          </a:xfrm>
          <a:prstGeom prst="rect">
            <a:avLst/>
          </a:prstGeom>
          <a:solidFill>
            <a:srgbClr val="3175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latin typeface="Segoe UI Semibold" panose="020B0702040204020203" pitchFamily="34" charset="0"/>
                <a:cs typeface="Segoe UI Semibold" panose="020B0702040204020203" pitchFamily="34" charset="0"/>
              </a:rPr>
              <a:t>Contact us</a:t>
            </a:r>
          </a:p>
        </p:txBody>
      </p:sp>
      <p:sp>
        <p:nvSpPr>
          <p:cNvPr id="24" name="Rectangle 23">
            <a:extLst>
              <a:ext uri="{FF2B5EF4-FFF2-40B4-BE49-F238E27FC236}">
                <a16:creationId xmlns:a16="http://schemas.microsoft.com/office/drawing/2014/main" id="{A2FD7093-32D0-42DA-A580-F2C7C99634D6}"/>
              </a:ext>
            </a:extLst>
          </p:cNvPr>
          <p:cNvSpPr/>
          <p:nvPr/>
        </p:nvSpPr>
        <p:spPr>
          <a:xfrm>
            <a:off x="1500093" y="6080607"/>
            <a:ext cx="2689454" cy="338554"/>
          </a:xfrm>
          <a:prstGeom prst="rect">
            <a:avLst/>
          </a:prstGeom>
        </p:spPr>
        <p:txBody>
          <a:bodyPr wrap="none">
            <a:spAutoFit/>
          </a:bodyPr>
          <a:lstStyle/>
          <a:p>
            <a:pPr algn="ctr"/>
            <a:r>
              <a:rPr lang="en-US" sz="1600" dirty="0">
                <a:latin typeface="Segoe UI" panose="020B0502040204020203" pitchFamily="34" charset="0"/>
                <a:cs typeface="Segoe UI" panose="020B0502040204020203" pitchFamily="34" charset="0"/>
              </a:rPr>
              <a:t>Ready to try or buy Project?</a:t>
            </a:r>
          </a:p>
        </p:txBody>
      </p:sp>
      <p:cxnSp>
        <p:nvCxnSpPr>
          <p:cNvPr id="25" name="Straight Connector 24">
            <a:extLst>
              <a:ext uri="{FF2B5EF4-FFF2-40B4-BE49-F238E27FC236}">
                <a16:creationId xmlns:a16="http://schemas.microsoft.com/office/drawing/2014/main" id="{D3012768-D07C-4EA5-8426-F84BFFF08753}"/>
              </a:ext>
            </a:extLst>
          </p:cNvPr>
          <p:cNvCxnSpPr/>
          <p:nvPr/>
        </p:nvCxnSpPr>
        <p:spPr>
          <a:xfrm>
            <a:off x="5582454" y="6072201"/>
            <a:ext cx="0" cy="40106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59D613DA-424F-49BF-88BA-A55E17110A04}"/>
              </a:ext>
            </a:extLst>
          </p:cNvPr>
          <p:cNvSpPr/>
          <p:nvPr/>
        </p:nvSpPr>
        <p:spPr>
          <a:xfrm>
            <a:off x="5864087" y="627088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Configuration</a:t>
            </a:r>
          </a:p>
        </p:txBody>
      </p:sp>
      <p:sp>
        <p:nvSpPr>
          <p:cNvPr id="30" name="Rectangle 29">
            <a:extLst>
              <a:ext uri="{FF2B5EF4-FFF2-40B4-BE49-F238E27FC236}">
                <a16:creationId xmlns:a16="http://schemas.microsoft.com/office/drawing/2014/main" id="{029050F8-7AE2-4C57-8A18-9705052F1709}"/>
              </a:ext>
            </a:extLst>
          </p:cNvPr>
          <p:cNvSpPr/>
          <p:nvPr/>
        </p:nvSpPr>
        <p:spPr>
          <a:xfrm>
            <a:off x="7693805" y="626346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Training</a:t>
            </a:r>
          </a:p>
        </p:txBody>
      </p:sp>
      <p:sp>
        <p:nvSpPr>
          <p:cNvPr id="31" name="Rectangle 30">
            <a:extLst>
              <a:ext uri="{FF2B5EF4-FFF2-40B4-BE49-F238E27FC236}">
                <a16:creationId xmlns:a16="http://schemas.microsoft.com/office/drawing/2014/main" id="{129C3B10-992D-4490-A880-15F57EDAF088}"/>
              </a:ext>
            </a:extLst>
          </p:cNvPr>
          <p:cNvSpPr/>
          <p:nvPr/>
        </p:nvSpPr>
        <p:spPr>
          <a:xfrm>
            <a:off x="9523524" y="627088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Support</a:t>
            </a:r>
          </a:p>
        </p:txBody>
      </p:sp>
      <p:sp>
        <p:nvSpPr>
          <p:cNvPr id="27" name="Rectangle 26">
            <a:extLst>
              <a:ext uri="{FF2B5EF4-FFF2-40B4-BE49-F238E27FC236}">
                <a16:creationId xmlns:a16="http://schemas.microsoft.com/office/drawing/2014/main" id="{848C8610-908E-4529-8F3B-6476187EA41A}"/>
              </a:ext>
            </a:extLst>
          </p:cNvPr>
          <p:cNvSpPr/>
          <p:nvPr/>
        </p:nvSpPr>
        <p:spPr>
          <a:xfrm>
            <a:off x="6798709" y="5894421"/>
            <a:ext cx="2980624" cy="338554"/>
          </a:xfrm>
          <a:prstGeom prst="rect">
            <a:avLst/>
          </a:prstGeom>
        </p:spPr>
        <p:txBody>
          <a:bodyPr wrap="none">
            <a:spAutoFit/>
          </a:bodyPr>
          <a:lstStyle/>
          <a:p>
            <a:pPr algn="ctr"/>
            <a:r>
              <a:rPr lang="en-US" sz="1600">
                <a:latin typeface="Segoe UI" panose="020B0502040204020203" pitchFamily="34" charset="0"/>
                <a:cs typeface="Segoe UI" panose="020B0502040204020203" pitchFamily="34" charset="0"/>
              </a:rPr>
              <a:t>Learn more about our services </a:t>
            </a:r>
          </a:p>
        </p:txBody>
      </p:sp>
      <p:sp>
        <p:nvSpPr>
          <p:cNvPr id="18" name="Speech Bubble: Rectangle 17">
            <a:extLst>
              <a:ext uri="{FF2B5EF4-FFF2-40B4-BE49-F238E27FC236}">
                <a16:creationId xmlns:a16="http://schemas.microsoft.com/office/drawing/2014/main" id="{B98EDD32-9A70-4640-98ED-92E6006E64CB}"/>
              </a:ext>
            </a:extLst>
          </p:cNvPr>
          <p:cNvSpPr/>
          <p:nvPr/>
        </p:nvSpPr>
        <p:spPr>
          <a:xfrm>
            <a:off x="10995588" y="5380771"/>
            <a:ext cx="1364802" cy="890110"/>
          </a:xfrm>
          <a:prstGeom prst="wedgeRectCallout">
            <a:avLst>
              <a:gd name="adj1" fmla="val -115188"/>
              <a:gd name="adj2" fmla="val 61529"/>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dirty="0"/>
              <a:t>Partners to customize the list of their value-added services</a:t>
            </a:r>
          </a:p>
        </p:txBody>
      </p:sp>
    </p:spTree>
    <p:extLst>
      <p:ext uri="{BB962C8B-B14F-4D97-AF65-F5344CB8AC3E}">
        <p14:creationId xmlns:p14="http://schemas.microsoft.com/office/powerpoint/2010/main" val="3073787711"/>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2">
            <a:extLst>
              <a:ext uri="{FF2B5EF4-FFF2-40B4-BE49-F238E27FC236}">
                <a16:creationId xmlns:a16="http://schemas.microsoft.com/office/drawing/2014/main" id="{2B250213-BE29-4F0D-8414-9A609833ABEF}"/>
              </a:ext>
            </a:extLst>
          </p:cNvPr>
          <p:cNvSpPr>
            <a:spLocks noGrp="1"/>
          </p:cNvSpPr>
          <p:nvPr/>
        </p:nvSpPr>
        <p:spPr>
          <a:xfrm>
            <a:off x="517123" y="102287"/>
            <a:ext cx="11458212" cy="1534860"/>
          </a:xfrm>
          <a:prstGeom prst="rect">
            <a:avLst/>
          </a:prstGeom>
        </p:spPr>
        <p:txBody>
          <a:bodyPr vert="horz" wrap="square" lIns="0" tIns="164592" rIns="0" bIns="0" rtlCol="0" anchor="t">
            <a:noAutofit/>
          </a:bodyPr>
          <a:lstStyle>
            <a:lvl1pPr algn="l" defTabSz="914367" rtl="0" eaLnBrk="1" latinLnBrk="0" hangingPunct="1">
              <a:lnSpc>
                <a:spcPct val="80000"/>
              </a:lnSpc>
              <a:spcBef>
                <a:spcPct val="0"/>
              </a:spcBef>
              <a:buNone/>
              <a:defRPr lang="en-US" sz="3921" b="0" kern="1200" cap="none" spc="-147" baseline="0">
                <a:ln w="3175">
                  <a:noFill/>
                </a:ln>
                <a:solidFill>
                  <a:srgbClr val="000000"/>
                </a:solidFill>
                <a:effectLst/>
                <a:latin typeface="+mj-lt"/>
                <a:ea typeface="+mn-ea"/>
                <a:cs typeface="Segoe UI Semibold" panose="020B0702040204020203" pitchFamily="34" charset="0"/>
              </a:defRPr>
            </a:lvl1pPr>
          </a:lstStyle>
          <a:p>
            <a:r>
              <a:rPr lang="en-US" sz="3200" dirty="0">
                <a:solidFill>
                  <a:schemeClr val="accent1"/>
                </a:solidFill>
                <a:latin typeface="Segoe UI Semibold" panose="020B0702040204020203" pitchFamily="34" charset="0"/>
              </a:rPr>
              <a:t>Cloud Move: </a:t>
            </a:r>
            <a:r>
              <a:rPr lang="en-US" sz="3200" dirty="0">
                <a:latin typeface="Segoe UI Semibold" panose="020B0702040204020203" pitchFamily="34" charset="0"/>
              </a:rPr>
              <a:t>Website copy block – Visio Plan 2</a:t>
            </a:r>
            <a:endParaRPr sz="3200" dirty="0">
              <a:latin typeface="Segoe UI Light"/>
            </a:endParaRPr>
          </a:p>
        </p:txBody>
      </p:sp>
      <p:pic>
        <p:nvPicPr>
          <p:cNvPr id="18" name="Picture 17" descr="A person standing in front of a window&#10;&#10;Description automatically generated">
            <a:extLst>
              <a:ext uri="{FF2B5EF4-FFF2-40B4-BE49-F238E27FC236}">
                <a16:creationId xmlns:a16="http://schemas.microsoft.com/office/drawing/2014/main" id="{44895A7A-0C9C-4922-93FF-FF18E348358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70122" y="1055271"/>
            <a:ext cx="12021878" cy="5802729"/>
          </a:xfrm>
          <a:custGeom>
            <a:avLst/>
            <a:gdLst>
              <a:gd name="connsiteX0" fmla="*/ 0 w 12021878"/>
              <a:gd name="connsiteY0" fmla="*/ 0 h 5802729"/>
              <a:gd name="connsiteX1" fmla="*/ 12021878 w 12021878"/>
              <a:gd name="connsiteY1" fmla="*/ 0 h 5802729"/>
              <a:gd name="connsiteX2" fmla="*/ 12021878 w 12021878"/>
              <a:gd name="connsiteY2" fmla="*/ 5802729 h 5802729"/>
              <a:gd name="connsiteX3" fmla="*/ 0 w 12021878"/>
              <a:gd name="connsiteY3" fmla="*/ 5802729 h 5802729"/>
            </a:gdLst>
            <a:ahLst/>
            <a:cxnLst>
              <a:cxn ang="0">
                <a:pos x="connsiteX0" y="connsiteY0"/>
              </a:cxn>
              <a:cxn ang="0">
                <a:pos x="connsiteX1" y="connsiteY1"/>
              </a:cxn>
              <a:cxn ang="0">
                <a:pos x="connsiteX2" y="connsiteY2"/>
              </a:cxn>
              <a:cxn ang="0">
                <a:pos x="connsiteX3" y="connsiteY3"/>
              </a:cxn>
            </a:cxnLst>
            <a:rect l="l" t="t" r="r" b="b"/>
            <a:pathLst>
              <a:path w="12021878" h="5802729">
                <a:moveTo>
                  <a:pt x="0" y="0"/>
                </a:moveTo>
                <a:lnTo>
                  <a:pt x="12021878" y="0"/>
                </a:lnTo>
                <a:lnTo>
                  <a:pt x="12021878" y="5802729"/>
                </a:lnTo>
                <a:lnTo>
                  <a:pt x="0" y="5802729"/>
                </a:lnTo>
                <a:close/>
              </a:path>
            </a:pathLst>
          </a:custGeom>
        </p:spPr>
      </p:pic>
      <p:sp>
        <p:nvSpPr>
          <p:cNvPr id="3" name="Rectangle 2">
            <a:extLst>
              <a:ext uri="{FF2B5EF4-FFF2-40B4-BE49-F238E27FC236}">
                <a16:creationId xmlns:a16="http://schemas.microsoft.com/office/drawing/2014/main" id="{58209602-68C4-4546-B08A-D2A4E1F91315}"/>
              </a:ext>
            </a:extLst>
          </p:cNvPr>
          <p:cNvSpPr/>
          <p:nvPr/>
        </p:nvSpPr>
        <p:spPr bwMode="auto">
          <a:xfrm>
            <a:off x="866" y="972"/>
            <a:ext cx="169256" cy="6857028"/>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38"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8" name="Rectangle 7">
            <a:extLst>
              <a:ext uri="{FF2B5EF4-FFF2-40B4-BE49-F238E27FC236}">
                <a16:creationId xmlns:a16="http://schemas.microsoft.com/office/drawing/2014/main" id="{C5F6147A-1F80-4A26-B733-68B0ADB66E5D}"/>
              </a:ext>
            </a:extLst>
          </p:cNvPr>
          <p:cNvSpPr/>
          <p:nvPr/>
        </p:nvSpPr>
        <p:spPr bwMode="auto">
          <a:xfrm>
            <a:off x="913998" y="2383224"/>
            <a:ext cx="10364001" cy="4474776"/>
          </a:xfrm>
          <a:prstGeom prst="rect">
            <a:avLst/>
          </a:prstGeom>
          <a:solidFill>
            <a:schemeClr val="tx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9" name="Rectangle 8">
            <a:extLst>
              <a:ext uri="{FF2B5EF4-FFF2-40B4-BE49-F238E27FC236}">
                <a16:creationId xmlns:a16="http://schemas.microsoft.com/office/drawing/2014/main" id="{78A9564E-E966-4B74-A5F9-D07C09311460}"/>
              </a:ext>
            </a:extLst>
          </p:cNvPr>
          <p:cNvSpPr/>
          <p:nvPr/>
        </p:nvSpPr>
        <p:spPr>
          <a:xfrm>
            <a:off x="1196409" y="2637373"/>
            <a:ext cx="9784798" cy="2969531"/>
          </a:xfrm>
          <a:prstGeom prst="rect">
            <a:avLst/>
          </a:prstGeom>
        </p:spPr>
        <p:txBody>
          <a:bodyPr wrap="square">
            <a:spAutoFit/>
          </a:bodyPr>
          <a:lstStyle/>
          <a:p>
            <a:pPr defTabSz="914367">
              <a:lnSpc>
                <a:spcPct val="80000"/>
              </a:lnSpc>
              <a:spcAft>
                <a:spcPts val="800"/>
              </a:spcAft>
              <a:buSzPct val="90000"/>
              <a:defRPr/>
            </a:pPr>
            <a:r>
              <a:rPr lang="en-US" sz="2800" dirty="0">
                <a:solidFill>
                  <a:schemeClr val="bg1"/>
                </a:solidFill>
                <a:latin typeface="Segoe UI Semilight" panose="020B0402040204020203" pitchFamily="34" charset="0"/>
                <a:cs typeface="Segoe UI Semilight" panose="020B0402040204020203" pitchFamily="34" charset="0"/>
              </a:rPr>
              <a:t>Move to Microsoft Visio Plan 2 to virtually collaborate on workflows and build powerful, data-linked diagrams </a:t>
            </a:r>
            <a:endParaRPr lang="en-US" sz="1765" dirty="0">
              <a:solidFill>
                <a:schemeClr val="bg1"/>
              </a:solidFill>
              <a:latin typeface="Segoe UI Semilight" panose="020B0402040204020203" pitchFamily="34" charset="0"/>
              <a:cs typeface="Segoe UI Semilight" panose="020B0402040204020203" pitchFamily="34" charset="0"/>
            </a:endParaRPr>
          </a:p>
          <a:p>
            <a:pPr defTabSz="914367">
              <a:buSzPct val="90000"/>
              <a:defRPr/>
            </a:pPr>
            <a:r>
              <a:rPr lang="en-US" sz="1600" dirty="0">
                <a:solidFill>
                  <a:schemeClr val="bg1"/>
                </a:solidFill>
                <a:latin typeface="Segoe UI Semilight" panose="020B0402040204020203" pitchFamily="34" charset="0"/>
                <a:cs typeface="Segoe UI Semilight" panose="020B0402040204020203" pitchFamily="34" charset="0"/>
              </a:rPr>
              <a:t>Diagramming should be a collaborative effort. By including critical workflow stakeholders in diagramming efforts, new processes have a greater chance of success. Visio Plan 2 brings diagramming to the cloud with Visio, giving anyone access to in-progress workflows from virtually anywhere. Plus, Plan 2 gets all the latest features, making it a complete diagramming solution for almost any scenario.</a:t>
            </a:r>
          </a:p>
          <a:p>
            <a:pPr marL="163404" indent="-163404" defTabSz="914367">
              <a:spcBef>
                <a:spcPts val="300"/>
              </a:spcBef>
              <a:spcAft>
                <a:spcPts val="300"/>
              </a:spcAft>
              <a:buSzPct val="90000"/>
              <a:buFont typeface="Wingdings" panose="05000000000000000000" pitchFamily="2" charset="2"/>
              <a:buChar char=""/>
              <a:defRPr/>
            </a:pPr>
            <a:r>
              <a:rPr lang="en-US" sz="1600" dirty="0">
                <a:solidFill>
                  <a:srgbClr val="3955A3"/>
                </a:solidFill>
                <a:latin typeface="Segoe UI Semibold" panose="020B0702040204020203" pitchFamily="34" charset="0"/>
                <a:cs typeface="Segoe UI Semibold" panose="020B0702040204020203" pitchFamily="34" charset="0"/>
              </a:rPr>
              <a:t>Visio</a:t>
            </a:r>
            <a:r>
              <a:rPr lang="en-US" sz="1600" dirty="0">
                <a:solidFill>
                  <a:schemeClr val="bg1"/>
                </a:solidFill>
                <a:latin typeface="Segoe UI Semilight" panose="020B0402040204020203" pitchFamily="34" charset="0"/>
                <a:cs typeface="Segoe UI Semilight" panose="020B0402040204020203" pitchFamily="34" charset="0"/>
              </a:rPr>
              <a:t>: The simple way to create and share diagrams in your favorite browser. With Visio , anyone can offer process input, while new workflows can be easily communicated across the company.</a:t>
            </a:r>
          </a:p>
          <a:p>
            <a:pPr marL="163404" indent="-163404" defTabSz="914367">
              <a:spcBef>
                <a:spcPts val="300"/>
              </a:spcBef>
              <a:spcAft>
                <a:spcPts val="300"/>
              </a:spcAft>
              <a:buSzPct val="90000"/>
              <a:buFont typeface="Wingdings" panose="05000000000000000000" pitchFamily="2" charset="2"/>
              <a:buChar char=""/>
              <a:defRPr/>
            </a:pPr>
            <a:r>
              <a:rPr lang="en-US" sz="1600" dirty="0">
                <a:solidFill>
                  <a:srgbClr val="3955A3"/>
                </a:solidFill>
                <a:latin typeface="Segoe UI Semibold" panose="020B0702040204020203" pitchFamily="34" charset="0"/>
                <a:cs typeface="Segoe UI Semibold" panose="020B0702040204020203" pitchFamily="34" charset="0"/>
              </a:rPr>
              <a:t>Visio desktop</a:t>
            </a:r>
            <a:r>
              <a:rPr lang="en-US" sz="1600" dirty="0">
                <a:solidFill>
                  <a:schemeClr val="bg1"/>
                </a:solidFill>
                <a:latin typeface="Segoe UI Semilight" panose="020B0402040204020203" pitchFamily="34" charset="0"/>
                <a:cs typeface="Segoe UI Semilight" panose="020B0402040204020203" pitchFamily="34" charset="0"/>
              </a:rPr>
              <a:t>: Only available with Plan 2, Visio desktop is Microsoft’s most-powerful diagramming solution. It receives all the newest features, including integration with various Microsoft 365 solutions.</a:t>
            </a:r>
          </a:p>
        </p:txBody>
      </p:sp>
      <p:sp>
        <p:nvSpPr>
          <p:cNvPr id="20" name="Rectangle 19">
            <a:extLst>
              <a:ext uri="{FF2B5EF4-FFF2-40B4-BE49-F238E27FC236}">
                <a16:creationId xmlns:a16="http://schemas.microsoft.com/office/drawing/2014/main" id="{224D5E8C-06C3-4637-BC14-3297D3700CCA}"/>
              </a:ext>
            </a:extLst>
          </p:cNvPr>
          <p:cNvSpPr/>
          <p:nvPr/>
        </p:nvSpPr>
        <p:spPr>
          <a:xfrm>
            <a:off x="1196409" y="5859849"/>
            <a:ext cx="9799179" cy="82576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27" name="Rectangle 26">
            <a:extLst>
              <a:ext uri="{FF2B5EF4-FFF2-40B4-BE49-F238E27FC236}">
                <a16:creationId xmlns:a16="http://schemas.microsoft.com/office/drawing/2014/main" id="{C58F3D6B-35F7-453A-B92E-983EE27B16B8}"/>
              </a:ext>
            </a:extLst>
          </p:cNvPr>
          <p:cNvSpPr/>
          <p:nvPr/>
        </p:nvSpPr>
        <p:spPr>
          <a:xfrm>
            <a:off x="4387618" y="6044131"/>
            <a:ext cx="1005840" cy="457200"/>
          </a:xfrm>
          <a:prstGeom prst="rect">
            <a:avLst/>
          </a:prstGeom>
          <a:solidFill>
            <a:srgbClr val="395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latin typeface="Segoe UI Semibold" panose="020B0702040204020203" pitchFamily="34" charset="0"/>
                <a:cs typeface="Segoe UI Semibold" panose="020B0702040204020203" pitchFamily="34" charset="0"/>
              </a:rPr>
              <a:t>Contact us</a:t>
            </a:r>
          </a:p>
        </p:txBody>
      </p:sp>
      <p:sp>
        <p:nvSpPr>
          <p:cNvPr id="28" name="Rectangle 27">
            <a:extLst>
              <a:ext uri="{FF2B5EF4-FFF2-40B4-BE49-F238E27FC236}">
                <a16:creationId xmlns:a16="http://schemas.microsoft.com/office/drawing/2014/main" id="{7C5BF5EC-CB3A-47DD-A332-31D47C7C221A}"/>
              </a:ext>
            </a:extLst>
          </p:cNvPr>
          <p:cNvSpPr/>
          <p:nvPr/>
        </p:nvSpPr>
        <p:spPr>
          <a:xfrm>
            <a:off x="1244389" y="6107046"/>
            <a:ext cx="3089370" cy="338554"/>
          </a:xfrm>
          <a:prstGeom prst="rect">
            <a:avLst/>
          </a:prstGeom>
        </p:spPr>
        <p:txBody>
          <a:bodyPr wrap="square">
            <a:spAutoFit/>
          </a:bodyPr>
          <a:lstStyle/>
          <a:p>
            <a:pPr algn="ctr"/>
            <a:r>
              <a:rPr lang="en-US" sz="1600" dirty="0">
                <a:latin typeface="Segoe UI" panose="020B0502040204020203" pitchFamily="34" charset="0"/>
                <a:cs typeface="Segoe UI" panose="020B0502040204020203" pitchFamily="34" charset="0"/>
              </a:rPr>
              <a:t>Ready to try or buy Visio Plan 2?</a:t>
            </a:r>
          </a:p>
        </p:txBody>
      </p:sp>
      <p:cxnSp>
        <p:nvCxnSpPr>
          <p:cNvPr id="29" name="Straight Connector 28">
            <a:extLst>
              <a:ext uri="{FF2B5EF4-FFF2-40B4-BE49-F238E27FC236}">
                <a16:creationId xmlns:a16="http://schemas.microsoft.com/office/drawing/2014/main" id="{49691180-FF36-4337-80C2-69A9290A0E91}"/>
              </a:ext>
            </a:extLst>
          </p:cNvPr>
          <p:cNvCxnSpPr/>
          <p:nvPr/>
        </p:nvCxnSpPr>
        <p:spPr>
          <a:xfrm>
            <a:off x="5582454" y="6072201"/>
            <a:ext cx="0" cy="40106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92B7BA11-863C-4A89-ADA4-51C8778FBA26}"/>
              </a:ext>
            </a:extLst>
          </p:cNvPr>
          <p:cNvSpPr/>
          <p:nvPr/>
        </p:nvSpPr>
        <p:spPr>
          <a:xfrm>
            <a:off x="5864087" y="627088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Configuration</a:t>
            </a:r>
          </a:p>
        </p:txBody>
      </p:sp>
      <p:sp>
        <p:nvSpPr>
          <p:cNvPr id="32" name="Rectangle 31">
            <a:extLst>
              <a:ext uri="{FF2B5EF4-FFF2-40B4-BE49-F238E27FC236}">
                <a16:creationId xmlns:a16="http://schemas.microsoft.com/office/drawing/2014/main" id="{E6DC11C1-0314-4B77-9F40-4FCDB1C842DB}"/>
              </a:ext>
            </a:extLst>
          </p:cNvPr>
          <p:cNvSpPr/>
          <p:nvPr/>
        </p:nvSpPr>
        <p:spPr>
          <a:xfrm>
            <a:off x="7693805" y="626346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Training</a:t>
            </a:r>
          </a:p>
        </p:txBody>
      </p:sp>
      <p:sp>
        <p:nvSpPr>
          <p:cNvPr id="33" name="Rectangle 32">
            <a:extLst>
              <a:ext uri="{FF2B5EF4-FFF2-40B4-BE49-F238E27FC236}">
                <a16:creationId xmlns:a16="http://schemas.microsoft.com/office/drawing/2014/main" id="{751A2D7F-2D9E-41B9-860B-10BD71266B6D}"/>
              </a:ext>
            </a:extLst>
          </p:cNvPr>
          <p:cNvSpPr/>
          <p:nvPr/>
        </p:nvSpPr>
        <p:spPr>
          <a:xfrm>
            <a:off x="9523524" y="627088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Support</a:t>
            </a:r>
          </a:p>
        </p:txBody>
      </p:sp>
      <p:sp>
        <p:nvSpPr>
          <p:cNvPr id="21" name="Rectangle 20">
            <a:extLst>
              <a:ext uri="{FF2B5EF4-FFF2-40B4-BE49-F238E27FC236}">
                <a16:creationId xmlns:a16="http://schemas.microsoft.com/office/drawing/2014/main" id="{382EC835-1B96-4E54-A824-83A0A150A631}"/>
              </a:ext>
            </a:extLst>
          </p:cNvPr>
          <p:cNvSpPr/>
          <p:nvPr/>
        </p:nvSpPr>
        <p:spPr>
          <a:xfrm>
            <a:off x="6798709" y="5894421"/>
            <a:ext cx="2980624" cy="338554"/>
          </a:xfrm>
          <a:prstGeom prst="rect">
            <a:avLst/>
          </a:prstGeom>
        </p:spPr>
        <p:txBody>
          <a:bodyPr wrap="none">
            <a:spAutoFit/>
          </a:bodyPr>
          <a:lstStyle/>
          <a:p>
            <a:pPr algn="ctr"/>
            <a:r>
              <a:rPr lang="en-US" sz="1600">
                <a:latin typeface="Segoe UI" panose="020B0502040204020203" pitchFamily="34" charset="0"/>
                <a:cs typeface="Segoe UI" panose="020B0502040204020203" pitchFamily="34" charset="0"/>
              </a:rPr>
              <a:t>Learn more about our services </a:t>
            </a:r>
          </a:p>
        </p:txBody>
      </p:sp>
      <p:sp>
        <p:nvSpPr>
          <p:cNvPr id="16" name="Speech Bubble: Rectangle 15">
            <a:extLst>
              <a:ext uri="{FF2B5EF4-FFF2-40B4-BE49-F238E27FC236}">
                <a16:creationId xmlns:a16="http://schemas.microsoft.com/office/drawing/2014/main" id="{BD8D16E3-9D36-49E1-9BE8-DB0ECD4883B4}"/>
              </a:ext>
            </a:extLst>
          </p:cNvPr>
          <p:cNvSpPr/>
          <p:nvPr/>
        </p:nvSpPr>
        <p:spPr>
          <a:xfrm>
            <a:off x="10995588" y="5380771"/>
            <a:ext cx="1364802" cy="890110"/>
          </a:xfrm>
          <a:prstGeom prst="wedgeRectCallout">
            <a:avLst>
              <a:gd name="adj1" fmla="val -115188"/>
              <a:gd name="adj2" fmla="val 61529"/>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dirty="0"/>
              <a:t>Partners to customize the list of their value-added services</a:t>
            </a:r>
          </a:p>
        </p:txBody>
      </p:sp>
    </p:spTree>
    <p:extLst>
      <p:ext uri="{BB962C8B-B14F-4D97-AF65-F5344CB8AC3E}">
        <p14:creationId xmlns:p14="http://schemas.microsoft.com/office/powerpoint/2010/main" val="59535002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C43CD-8827-49BD-9196-7D8100D757C7}"/>
              </a:ext>
            </a:extLst>
          </p:cNvPr>
          <p:cNvSpPr>
            <a:spLocks noGrp="1"/>
          </p:cNvSpPr>
          <p:nvPr>
            <p:ph type="title"/>
          </p:nvPr>
        </p:nvSpPr>
        <p:spPr/>
        <p:txBody>
          <a:bodyPr anchor="ctr"/>
          <a:lstStyle/>
          <a:p>
            <a:r>
              <a:rPr lang="en-US" sz="5400"/>
              <a:t>Social Media </a:t>
            </a:r>
          </a:p>
        </p:txBody>
      </p:sp>
    </p:spTree>
    <p:extLst>
      <p:ext uri="{BB962C8B-B14F-4D97-AF65-F5344CB8AC3E}">
        <p14:creationId xmlns:p14="http://schemas.microsoft.com/office/powerpoint/2010/main" val="2529307573"/>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itle 2">
            <a:extLst>
              <a:ext uri="{FF2B5EF4-FFF2-40B4-BE49-F238E27FC236}">
                <a16:creationId xmlns:a16="http://schemas.microsoft.com/office/drawing/2014/main" id="{F2B45763-93C6-4839-83D2-BD512DC59405}"/>
              </a:ext>
            </a:extLst>
          </p:cNvPr>
          <p:cNvSpPr>
            <a:spLocks noGrp="1"/>
          </p:cNvSpPr>
          <p:nvPr/>
        </p:nvSpPr>
        <p:spPr>
          <a:xfrm>
            <a:off x="517123" y="102287"/>
            <a:ext cx="11458212" cy="608019"/>
          </a:xfrm>
          <a:prstGeom prst="rect">
            <a:avLst/>
          </a:prstGeom>
        </p:spPr>
        <p:txBody>
          <a:bodyPr vert="horz" wrap="square" lIns="0" tIns="164592" rIns="0" bIns="0" rtlCol="0" anchor="t">
            <a:noAutofit/>
          </a:bodyPr>
          <a:lstStyle>
            <a:lvl1pPr algn="l" defTabSz="914367" rtl="0" eaLnBrk="1" latinLnBrk="0" hangingPunct="1">
              <a:lnSpc>
                <a:spcPct val="80000"/>
              </a:lnSpc>
              <a:spcBef>
                <a:spcPct val="0"/>
              </a:spcBef>
              <a:buNone/>
              <a:defRPr lang="en-US" sz="3921" b="0" kern="1200" cap="none" spc="-147" baseline="0">
                <a:ln w="3175">
                  <a:noFill/>
                </a:ln>
                <a:solidFill>
                  <a:srgbClr val="000000"/>
                </a:solidFill>
                <a:effectLst/>
                <a:latin typeface="+mj-lt"/>
                <a:ea typeface="+mn-ea"/>
                <a:cs typeface="Segoe UI Semibold" panose="020B0702040204020203" pitchFamily="34" charset="0"/>
              </a:defRPr>
            </a:lvl1pPr>
          </a:lstStyle>
          <a:p>
            <a:r>
              <a:rPr lang="en-US" sz="3200" dirty="0">
                <a:latin typeface="Segoe UI Semibold" panose="020B0702040204020203" pitchFamily="34" charset="0"/>
              </a:rPr>
              <a:t>Project and Visio </a:t>
            </a:r>
            <a:r>
              <a:rPr lang="en-US" sz="3200" dirty="0">
                <a:solidFill>
                  <a:schemeClr val="accent1"/>
                </a:solidFill>
                <a:latin typeface="Segoe UI Semibold" panose="020B0702040204020203" pitchFamily="34" charset="0"/>
              </a:rPr>
              <a:t>social media guidance </a:t>
            </a:r>
            <a:r>
              <a:rPr lang="en-US" sz="3200" dirty="0">
                <a:latin typeface="Segoe UI Semibold" panose="020B0702040204020203" pitchFamily="34" charset="0"/>
              </a:rPr>
              <a:t>to CSP partners</a:t>
            </a:r>
            <a:endParaRPr lang="en-US" sz="3200" dirty="0"/>
          </a:p>
        </p:txBody>
      </p:sp>
      <p:sp>
        <p:nvSpPr>
          <p:cNvPr id="29" name="Rectangle 28">
            <a:extLst>
              <a:ext uri="{FF2B5EF4-FFF2-40B4-BE49-F238E27FC236}">
                <a16:creationId xmlns:a16="http://schemas.microsoft.com/office/drawing/2014/main" id="{65909374-6F02-48D0-B02E-46BA0CA54743}"/>
              </a:ext>
            </a:extLst>
          </p:cNvPr>
          <p:cNvSpPr/>
          <p:nvPr/>
        </p:nvSpPr>
        <p:spPr bwMode="auto">
          <a:xfrm>
            <a:off x="866" y="1"/>
            <a:ext cx="169256" cy="6857028"/>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38"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2" name="TextBox 1">
            <a:extLst>
              <a:ext uri="{FF2B5EF4-FFF2-40B4-BE49-F238E27FC236}">
                <a16:creationId xmlns:a16="http://schemas.microsoft.com/office/drawing/2014/main" id="{B22CBAF0-2E14-480E-A404-6857F36B6F38}"/>
              </a:ext>
            </a:extLst>
          </p:cNvPr>
          <p:cNvSpPr txBox="1"/>
          <p:nvPr/>
        </p:nvSpPr>
        <p:spPr>
          <a:xfrm>
            <a:off x="333259" y="1112469"/>
            <a:ext cx="11458212" cy="5035225"/>
          </a:xfrm>
          <a:prstGeom prst="rect">
            <a:avLst/>
          </a:prstGeom>
          <a:noFill/>
        </p:spPr>
        <p:txBody>
          <a:bodyPr wrap="square" lIns="182880" tIns="146304" rIns="182880" bIns="146304" rtlCol="0">
            <a:spAutoFit/>
          </a:bodyPr>
          <a:lstStyle/>
          <a:p>
            <a:pPr marL="342905" indent="-342905">
              <a:lnSpc>
                <a:spcPct val="90000"/>
              </a:lnSpc>
              <a:spcAft>
                <a:spcPts val="600"/>
              </a:spcAft>
              <a:buFont typeface="Arial" panose="020B0604020202020204" pitchFamily="34" charset="0"/>
              <a:buChar char="•"/>
            </a:pPr>
            <a:r>
              <a:rPr lang="en-US" b="1" dirty="0">
                <a:gradFill>
                  <a:gsLst>
                    <a:gs pos="2917">
                      <a:schemeClr val="tx1"/>
                    </a:gs>
                    <a:gs pos="30000">
                      <a:schemeClr val="tx1"/>
                    </a:gs>
                  </a:gsLst>
                  <a:lin ang="5400000" scaled="0"/>
                </a:gradFill>
              </a:rPr>
              <a:t>Leverage social media to generate leads for the Customer Adds sales scenario</a:t>
            </a:r>
          </a:p>
          <a:p>
            <a:pPr marL="800110" lvl="1" indent="-342905">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Focus on new Office 365 or Microsoft 365 customers who can also benefit from project management and/or diagramming solutions to improve their teamwork</a:t>
            </a:r>
          </a:p>
          <a:p>
            <a:pPr marL="800110" lvl="1" indent="-342905">
              <a:lnSpc>
                <a:spcPct val="90000"/>
              </a:lnSpc>
              <a:spcAft>
                <a:spcPts val="600"/>
              </a:spcAft>
              <a:buFont typeface="Arial" panose="020B0604020202020204" pitchFamily="34" charset="0"/>
              <a:buChar char="-"/>
            </a:pPr>
            <a:endParaRPr lang="en-US" sz="1600" dirty="0">
              <a:gradFill>
                <a:gsLst>
                  <a:gs pos="2917">
                    <a:schemeClr val="tx1"/>
                  </a:gs>
                  <a:gs pos="30000">
                    <a:schemeClr val="tx1"/>
                  </a:gs>
                </a:gsLst>
                <a:lin ang="5400000" scaled="0"/>
              </a:gradFill>
            </a:endParaRPr>
          </a:p>
          <a:p>
            <a:pPr marL="342905" indent="-342905">
              <a:lnSpc>
                <a:spcPct val="90000"/>
              </a:lnSpc>
              <a:spcAft>
                <a:spcPts val="600"/>
              </a:spcAft>
              <a:buFont typeface="Arial" panose="020B0604020202020204" pitchFamily="34" charset="0"/>
              <a:buChar char="•"/>
            </a:pPr>
            <a:r>
              <a:rPr lang="en-US" b="1" dirty="0">
                <a:gradFill>
                  <a:gsLst>
                    <a:gs pos="2917">
                      <a:schemeClr val="tx1"/>
                    </a:gs>
                    <a:gs pos="30000">
                      <a:schemeClr val="tx1"/>
                    </a:gs>
                  </a:gsLst>
                  <a:lin ang="5400000" scaled="0"/>
                </a:gradFill>
              </a:rPr>
              <a:t>Take a targeted approach to maximize your social media ROI</a:t>
            </a:r>
          </a:p>
          <a:p>
            <a:pPr marL="800110" lvl="1" indent="-342905">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IT Decision Makers (ITDMs) – software consolidation and IT simplification for Project or Visio with Microsoft 365</a:t>
            </a:r>
          </a:p>
          <a:p>
            <a:pPr marL="800110" lvl="1" indent="-342905">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Business Decisions Makers (BDMs) – project management or diagramming to address business challenges (see </a:t>
            </a:r>
            <a:r>
              <a:rPr lang="en-US" sz="1600" dirty="0">
                <a:solidFill>
                  <a:schemeClr val="accent1"/>
                </a:solidFill>
              </a:rPr>
              <a:t>the Project and Visio sales playbook </a:t>
            </a:r>
            <a:r>
              <a:rPr lang="en-US" sz="1600" dirty="0"/>
              <a:t>or </a:t>
            </a:r>
            <a:r>
              <a:rPr lang="en-US" sz="1600" dirty="0">
                <a:solidFill>
                  <a:schemeClr val="accent1"/>
                </a:solidFill>
              </a:rPr>
              <a:t>customer pitch decks </a:t>
            </a:r>
            <a:r>
              <a:rPr lang="en-US" sz="1600" dirty="0">
                <a:gradFill>
                  <a:gsLst>
                    <a:gs pos="2917">
                      <a:schemeClr val="tx1"/>
                    </a:gs>
                    <a:gs pos="30000">
                      <a:schemeClr val="tx1"/>
                    </a:gs>
                  </a:gsLst>
                  <a:lin ang="5400000" scaled="0"/>
                </a:gradFill>
              </a:rPr>
              <a:t>for more details)</a:t>
            </a:r>
          </a:p>
          <a:p>
            <a:pPr marL="800110" lvl="1" indent="-342905">
              <a:lnSpc>
                <a:spcPct val="90000"/>
              </a:lnSpc>
              <a:spcAft>
                <a:spcPts val="600"/>
              </a:spcAft>
              <a:buFont typeface="Arial" panose="020B0604020202020204" pitchFamily="34" charset="0"/>
              <a:buChar char="-"/>
            </a:pPr>
            <a:endParaRPr lang="en-US" sz="1600" dirty="0">
              <a:gradFill>
                <a:gsLst>
                  <a:gs pos="2917">
                    <a:schemeClr val="tx1"/>
                  </a:gs>
                  <a:gs pos="30000">
                    <a:schemeClr val="tx1"/>
                  </a:gs>
                </a:gsLst>
                <a:lin ang="5400000" scaled="0"/>
              </a:gradFill>
            </a:endParaRPr>
          </a:p>
          <a:p>
            <a:pPr marL="342905" indent="-342905">
              <a:lnSpc>
                <a:spcPct val="90000"/>
              </a:lnSpc>
              <a:spcAft>
                <a:spcPts val="600"/>
              </a:spcAft>
              <a:buFont typeface="Arial" panose="020B0604020202020204" pitchFamily="34" charset="0"/>
              <a:buChar char="•"/>
            </a:pPr>
            <a:r>
              <a:rPr lang="en-US" b="1" dirty="0">
                <a:gradFill>
                  <a:gsLst>
                    <a:gs pos="2917">
                      <a:schemeClr val="tx1"/>
                    </a:gs>
                    <a:gs pos="30000">
                      <a:schemeClr val="tx1"/>
                    </a:gs>
                  </a:gsLst>
                  <a:lin ang="5400000" scaled="0"/>
                </a:gradFill>
              </a:rPr>
              <a:t>Focus on the right social media channels</a:t>
            </a:r>
          </a:p>
          <a:p>
            <a:pPr marL="800110" lvl="1" indent="-342905">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Our recommendations: LinkedIn and Facebook</a:t>
            </a:r>
          </a:p>
          <a:p>
            <a:pPr marL="800110" lvl="1" indent="-342905">
              <a:lnSpc>
                <a:spcPct val="90000"/>
              </a:lnSpc>
              <a:spcAft>
                <a:spcPts val="600"/>
              </a:spcAft>
              <a:buFont typeface="Arial" panose="020B0604020202020204" pitchFamily="34" charset="0"/>
              <a:buChar char="-"/>
            </a:pPr>
            <a:r>
              <a:rPr lang="en-US" sz="1600" i="1" dirty="0">
                <a:gradFill>
                  <a:gsLst>
                    <a:gs pos="2917">
                      <a:schemeClr val="tx1"/>
                    </a:gs>
                    <a:gs pos="30000">
                      <a:schemeClr val="tx1"/>
                    </a:gs>
                  </a:gsLst>
                  <a:lin ang="5400000" scaled="0"/>
                </a:gradFill>
              </a:rPr>
              <a:t>Twitter is recommended only for announcements about new launches, events, and other related news</a:t>
            </a:r>
            <a:endParaRPr lang="en-US" sz="1600" i="1" u="sng" dirty="0">
              <a:gradFill>
                <a:gsLst>
                  <a:gs pos="2917">
                    <a:schemeClr val="tx1"/>
                  </a:gs>
                  <a:gs pos="30000">
                    <a:schemeClr val="tx1"/>
                  </a:gs>
                </a:gsLst>
                <a:lin ang="5400000" scaled="0"/>
              </a:gradFill>
            </a:endParaRPr>
          </a:p>
          <a:p>
            <a:pPr marL="800110" lvl="1" indent="-342905">
              <a:lnSpc>
                <a:spcPct val="90000"/>
              </a:lnSpc>
              <a:spcAft>
                <a:spcPts val="600"/>
              </a:spcAft>
              <a:buFont typeface="Arial" panose="020B0604020202020204" pitchFamily="34" charset="0"/>
              <a:buChar char="•"/>
            </a:pPr>
            <a:endParaRPr lang="en-US" dirty="0">
              <a:gradFill>
                <a:gsLst>
                  <a:gs pos="2917">
                    <a:schemeClr val="tx1"/>
                  </a:gs>
                  <a:gs pos="30000">
                    <a:schemeClr val="tx1"/>
                  </a:gs>
                </a:gsLst>
                <a:lin ang="5400000" scaled="0"/>
              </a:gradFill>
            </a:endParaRPr>
          </a:p>
          <a:p>
            <a:pPr marL="342905" lvl="1" indent="-342905">
              <a:lnSpc>
                <a:spcPct val="90000"/>
              </a:lnSpc>
              <a:spcAft>
                <a:spcPts val="600"/>
              </a:spcAft>
              <a:buFont typeface="Arial" panose="020B0604020202020204" pitchFamily="34" charset="0"/>
              <a:buChar char="•"/>
            </a:pPr>
            <a:r>
              <a:rPr lang="en-US" b="1" dirty="0">
                <a:gradFill>
                  <a:gsLst>
                    <a:gs pos="2917">
                      <a:schemeClr val="tx1"/>
                    </a:gs>
                    <a:gs pos="30000">
                      <a:schemeClr val="tx1"/>
                    </a:gs>
                  </a:gsLst>
                  <a:lin ang="5400000" scaled="0"/>
                </a:gradFill>
              </a:rPr>
              <a:t>Optimize your social media performance through continuous A/B testing</a:t>
            </a:r>
          </a:p>
          <a:p>
            <a:pPr marL="342905" lvl="1" indent="-342905">
              <a:lnSpc>
                <a:spcPct val="90000"/>
              </a:lnSpc>
              <a:spcAft>
                <a:spcPts val="600"/>
              </a:spcAft>
              <a:buFont typeface="Arial" panose="020B0604020202020204" pitchFamily="34" charset="0"/>
              <a:buChar char="•"/>
            </a:pPr>
            <a:endParaRPr lang="en-US" b="1" dirty="0">
              <a:gradFill>
                <a:gsLst>
                  <a:gs pos="2917">
                    <a:schemeClr val="tx1"/>
                  </a:gs>
                  <a:gs pos="30000">
                    <a:schemeClr val="tx1"/>
                  </a:gs>
                </a:gsLst>
                <a:lin ang="5400000" scaled="0"/>
              </a:gradFill>
            </a:endParaRPr>
          </a:p>
          <a:p>
            <a:pPr marL="342905" lvl="1" indent="-342905">
              <a:lnSpc>
                <a:spcPct val="90000"/>
              </a:lnSpc>
              <a:spcAft>
                <a:spcPts val="600"/>
              </a:spcAft>
              <a:buFont typeface="Arial" panose="020B0604020202020204" pitchFamily="34" charset="0"/>
              <a:buChar char="•"/>
            </a:pPr>
            <a:r>
              <a:rPr lang="en-US" b="1" dirty="0">
                <a:gradFill>
                  <a:gsLst>
                    <a:gs pos="2917">
                      <a:schemeClr val="tx1"/>
                    </a:gs>
                    <a:gs pos="30000">
                      <a:schemeClr val="tx1"/>
                    </a:gs>
                  </a:gsLst>
                  <a:lin ang="5400000" scaled="0"/>
                </a:gradFill>
              </a:rPr>
              <a:t>Develop your own blogs to drive traffic to your website </a:t>
            </a:r>
          </a:p>
        </p:txBody>
      </p:sp>
    </p:spTree>
    <p:extLst>
      <p:ext uri="{BB962C8B-B14F-4D97-AF65-F5344CB8AC3E}">
        <p14:creationId xmlns:p14="http://schemas.microsoft.com/office/powerpoint/2010/main" val="34230615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3E7EA05A-4372-44E8-8580-26BBBA8B6E97}"/>
              </a:ext>
            </a:extLst>
          </p:cNvPr>
          <p:cNvSpPr/>
          <p:nvPr/>
        </p:nvSpPr>
        <p:spPr>
          <a:xfrm>
            <a:off x="0" y="0"/>
            <a:ext cx="464348" cy="6858000"/>
          </a:xfrm>
          <a:prstGeom prst="rect">
            <a:avLst/>
          </a:prstGeom>
          <a:solidFill>
            <a:srgbClr val="0078D7"/>
          </a:solidFill>
          <a:ln>
            <a:solidFill>
              <a:srgbClr val="0078D7"/>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400">
                <a:solidFill>
                  <a:schemeClr val="bg1"/>
                </a:solidFill>
              </a:rPr>
              <a:t>Social media for ITDMs</a:t>
            </a:r>
          </a:p>
        </p:txBody>
      </p:sp>
      <p:pic>
        <p:nvPicPr>
          <p:cNvPr id="14" name="Picture 13" descr="A person sitting at a table using a computer&#10;&#10;Description automatically generated">
            <a:extLst>
              <a:ext uri="{FF2B5EF4-FFF2-40B4-BE49-F238E27FC236}">
                <a16:creationId xmlns:a16="http://schemas.microsoft.com/office/drawing/2014/main" id="{08359ABF-AD10-41F3-AE24-41EA9FD8D5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5370" y="416319"/>
            <a:ext cx="5248656" cy="2752344"/>
          </a:xfrm>
          <a:prstGeom prst="rect">
            <a:avLst/>
          </a:prstGeom>
        </p:spPr>
      </p:pic>
      <p:sp>
        <p:nvSpPr>
          <p:cNvPr id="10" name="Rectangle 9">
            <a:extLst>
              <a:ext uri="{FF2B5EF4-FFF2-40B4-BE49-F238E27FC236}">
                <a16:creationId xmlns:a16="http://schemas.microsoft.com/office/drawing/2014/main" id="{EFE4CA8F-EEE0-4F44-96E5-A2E03F8DF91C}"/>
              </a:ext>
            </a:extLst>
          </p:cNvPr>
          <p:cNvSpPr/>
          <p:nvPr/>
        </p:nvSpPr>
        <p:spPr>
          <a:xfrm>
            <a:off x="999593" y="1923380"/>
            <a:ext cx="3339357" cy="1096797"/>
          </a:xfrm>
          <a:prstGeom prst="rect">
            <a:avLst/>
          </a:prstGeom>
          <a:solidFill>
            <a:srgbClr val="31752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
            <a:r>
              <a:rPr lang="en-US" sz="1600" dirty="0">
                <a:solidFill>
                  <a:schemeClr val="bg1"/>
                </a:solidFill>
                <a:latin typeface="Segoe UI Semibold" panose="020B0702040204020203" pitchFamily="34" charset="0"/>
                <a:cs typeface="Segoe UI Semibold" panose="020B0702040204020203" pitchFamily="34" charset="0"/>
              </a:rPr>
              <a:t>Add Microsoft Project to your Microsoft Cloud portfolio</a:t>
            </a:r>
          </a:p>
        </p:txBody>
      </p:sp>
      <p:sp>
        <p:nvSpPr>
          <p:cNvPr id="3" name="Rectangle 2">
            <a:extLst>
              <a:ext uri="{FF2B5EF4-FFF2-40B4-BE49-F238E27FC236}">
                <a16:creationId xmlns:a16="http://schemas.microsoft.com/office/drawing/2014/main" id="{BFFF72B1-BF65-4511-98E9-1C9873CEBB2C}"/>
              </a:ext>
            </a:extLst>
          </p:cNvPr>
          <p:cNvSpPr/>
          <p:nvPr/>
        </p:nvSpPr>
        <p:spPr>
          <a:xfrm>
            <a:off x="845370" y="3390469"/>
            <a:ext cx="5248656" cy="2800767"/>
          </a:xfrm>
          <a:prstGeom prst="rect">
            <a:avLst/>
          </a:prstGeom>
        </p:spPr>
        <p:txBody>
          <a:bodyPr wrap="square">
            <a:spAutoFit/>
          </a:bodyPr>
          <a:lstStyle/>
          <a:p>
            <a:r>
              <a:rPr lang="en-US" sz="1600" b="1" dirty="0">
                <a:solidFill>
                  <a:srgbClr val="31752F"/>
                </a:solidFill>
                <a:latin typeface="Segoe UI" panose="020B0502040204020203" pitchFamily="34" charset="0"/>
                <a:cs typeface="Segoe UI" panose="020B0502040204020203" pitchFamily="34" charset="0"/>
              </a:rPr>
              <a:t>Copy: Give your teams a powerful project management solution on the Microsoft Cloud</a:t>
            </a:r>
          </a:p>
          <a:p>
            <a:endParaRPr lang="en-US" sz="1200" b="1" dirty="0">
              <a:solidFill>
                <a:srgbClr val="31752F"/>
              </a:solidFill>
              <a:latin typeface="Segoe UI" panose="020B0502040204020203" pitchFamily="34" charset="0"/>
              <a:cs typeface="Segoe UI" panose="020B0502040204020203" pitchFamily="34" charset="0"/>
            </a:endParaRPr>
          </a:p>
          <a:p>
            <a:r>
              <a:rPr lang="en-US" sz="1200" dirty="0">
                <a:latin typeface="Segoe UI" panose="020B0502040204020203" pitchFamily="34" charset="0"/>
                <a:cs typeface="Segoe UI" panose="020B0502040204020203" pitchFamily="34" charset="0"/>
              </a:rPr>
              <a:t>With </a:t>
            </a:r>
            <a:r>
              <a:rPr lang="en-US" sz="1200" dirty="0">
                <a:highlight>
                  <a:srgbClr val="C0C0C0"/>
                </a:highlight>
                <a:latin typeface="Segoe UI" panose="020B0502040204020203" pitchFamily="34" charset="0"/>
                <a:cs typeface="Segoe UI" panose="020B0502040204020203" pitchFamily="34" charset="0"/>
              </a:rPr>
              <a:t>&lt;</a:t>
            </a:r>
            <a:r>
              <a:rPr lang="en-US" sz="1200" dirty="0" err="1">
                <a:highlight>
                  <a:srgbClr val="C0C0C0"/>
                </a:highlight>
                <a:latin typeface="Segoe UI" panose="020B0502040204020203" pitchFamily="34" charset="0"/>
                <a:cs typeface="Segoe UI" panose="020B0502040204020203" pitchFamily="34" charset="0"/>
              </a:rPr>
              <a:t>PartnerName</a:t>
            </a:r>
            <a:r>
              <a:rPr lang="en-US" sz="1200" dirty="0">
                <a:highlight>
                  <a:srgbClr val="C0C0C0"/>
                </a:highlight>
                <a:latin typeface="Segoe UI" panose="020B0502040204020203" pitchFamily="34" charset="0"/>
                <a:cs typeface="Segoe UI" panose="020B0502040204020203" pitchFamily="34" charset="0"/>
              </a:rPr>
              <a:t>&gt; </a:t>
            </a:r>
            <a:r>
              <a:rPr lang="en-US" sz="1200" dirty="0">
                <a:latin typeface="Segoe UI" panose="020B0502040204020203" pitchFamily="34" charset="0"/>
                <a:cs typeface="Segoe UI" panose="020B0502040204020203" pitchFamily="34" charset="0"/>
              </a:rPr>
              <a:t>and Microsoft Project, you get an experienced partner and a powerful solution built on the Microsoft Cloud, simplifying the management of your software portfolio. Project encourages greater team collaboration and, thanks to extensibility through Microsoft 365, is designed to meet your specific project demands. </a:t>
            </a:r>
            <a:r>
              <a:rPr lang="en-US" sz="1200" dirty="0">
                <a:highlight>
                  <a:srgbClr val="C0C0C0"/>
                </a:highlight>
                <a:latin typeface="Segoe UI" panose="020B0502040204020203" pitchFamily="34" charset="0"/>
                <a:cs typeface="Segoe UI" panose="020B0502040204020203" pitchFamily="34" charset="0"/>
              </a:rPr>
              <a:t>&lt;</a:t>
            </a:r>
            <a:r>
              <a:rPr lang="en-US" sz="1200" dirty="0" err="1">
                <a:highlight>
                  <a:srgbClr val="C0C0C0"/>
                </a:highlight>
                <a:latin typeface="Segoe UI" panose="020B0502040204020203" pitchFamily="34" charset="0"/>
                <a:cs typeface="Segoe UI" panose="020B0502040204020203" pitchFamily="34" charset="0"/>
              </a:rPr>
              <a:t>PartnerName</a:t>
            </a:r>
            <a:r>
              <a:rPr lang="en-US" sz="1200" dirty="0">
                <a:highlight>
                  <a:srgbClr val="C0C0C0"/>
                </a:highlight>
                <a:latin typeface="Segoe UI" panose="020B0502040204020203" pitchFamily="34" charset="0"/>
                <a:cs typeface="Segoe UI" panose="020B0502040204020203" pitchFamily="34" charset="0"/>
              </a:rPr>
              <a:t>&gt; </a:t>
            </a:r>
            <a:r>
              <a:rPr lang="en-US" sz="1200" dirty="0">
                <a:latin typeface="Segoe UI" panose="020B0502040204020203" pitchFamily="34" charset="0"/>
                <a:cs typeface="Segoe UI" panose="020B0502040204020203" pitchFamily="34" charset="0"/>
              </a:rPr>
              <a:t>can help you provision your initial environment to save you time, and with a familiar, Office-like interface, Project reduces overall user training, saving your company money.</a:t>
            </a:r>
          </a:p>
          <a:p>
            <a:r>
              <a:rPr lang="en-US" sz="1200" dirty="0">
                <a:latin typeface="Segoe UI" panose="020B0502040204020203" pitchFamily="34" charset="0"/>
                <a:cs typeface="Segoe UI" panose="020B0502040204020203" pitchFamily="34" charset="0"/>
              </a:rPr>
              <a:t> </a:t>
            </a:r>
          </a:p>
          <a:p>
            <a:r>
              <a:rPr lang="en-US" sz="1200" dirty="0">
                <a:latin typeface="Segoe UI" panose="020B0502040204020203" pitchFamily="34" charset="0"/>
                <a:cs typeface="Segoe UI" panose="020B0502040204020203" pitchFamily="34" charset="0"/>
              </a:rPr>
              <a:t>Click here to learn how </a:t>
            </a:r>
            <a:r>
              <a:rPr lang="en-US" sz="1200" dirty="0">
                <a:highlight>
                  <a:srgbClr val="C0C0C0"/>
                </a:highlight>
                <a:latin typeface="Segoe UI" panose="020B0502040204020203" pitchFamily="34" charset="0"/>
                <a:cs typeface="Segoe UI" panose="020B0502040204020203" pitchFamily="34" charset="0"/>
              </a:rPr>
              <a:t>&lt;</a:t>
            </a:r>
            <a:r>
              <a:rPr lang="en-US" sz="1200" dirty="0" err="1">
                <a:highlight>
                  <a:srgbClr val="C0C0C0"/>
                </a:highlight>
                <a:latin typeface="Segoe UI" panose="020B0502040204020203" pitchFamily="34" charset="0"/>
                <a:cs typeface="Segoe UI" panose="020B0502040204020203" pitchFamily="34" charset="0"/>
              </a:rPr>
              <a:t>PartnerName</a:t>
            </a:r>
            <a:r>
              <a:rPr lang="en-US" sz="1200" dirty="0">
                <a:highlight>
                  <a:srgbClr val="C0C0C0"/>
                </a:highlight>
                <a:latin typeface="Segoe UI" panose="020B0502040204020203" pitchFamily="34" charset="0"/>
                <a:cs typeface="Segoe UI" panose="020B0502040204020203" pitchFamily="34" charset="0"/>
              </a:rPr>
              <a:t>&gt; </a:t>
            </a:r>
            <a:r>
              <a:rPr lang="en-US" sz="1200" dirty="0">
                <a:latin typeface="Segoe UI" panose="020B0502040204020203" pitchFamily="34" charset="0"/>
                <a:cs typeface="Segoe UI" panose="020B0502040204020203" pitchFamily="34" charset="0"/>
              </a:rPr>
              <a:t>can help you get started with Project today.</a:t>
            </a:r>
          </a:p>
        </p:txBody>
      </p:sp>
      <p:pic>
        <p:nvPicPr>
          <p:cNvPr id="4" name="Picture 3" descr="A group of people in a room&#10;&#10;Description automatically generated">
            <a:extLst>
              <a:ext uri="{FF2B5EF4-FFF2-40B4-BE49-F238E27FC236}">
                <a16:creationId xmlns:a16="http://schemas.microsoft.com/office/drawing/2014/main" id="{2E951AD5-6DD3-4069-A7B8-4A8B572BA5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8135" y="416319"/>
            <a:ext cx="5248656" cy="2752344"/>
          </a:xfrm>
          <a:prstGeom prst="rect">
            <a:avLst/>
          </a:prstGeom>
        </p:spPr>
      </p:pic>
      <p:sp>
        <p:nvSpPr>
          <p:cNvPr id="12" name="Rectangle 11">
            <a:extLst>
              <a:ext uri="{FF2B5EF4-FFF2-40B4-BE49-F238E27FC236}">
                <a16:creationId xmlns:a16="http://schemas.microsoft.com/office/drawing/2014/main" id="{C35046DF-69A1-4347-B6B2-72153BE7EA50}"/>
              </a:ext>
            </a:extLst>
          </p:cNvPr>
          <p:cNvSpPr/>
          <p:nvPr/>
        </p:nvSpPr>
        <p:spPr>
          <a:xfrm>
            <a:off x="6486383" y="1923380"/>
            <a:ext cx="3343417" cy="1096797"/>
          </a:xfrm>
          <a:prstGeom prst="rect">
            <a:avLst/>
          </a:prstGeom>
          <a:solidFill>
            <a:srgbClr val="3955A3">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
            <a:r>
              <a:rPr lang="en-US" sz="1600" dirty="0">
                <a:solidFill>
                  <a:schemeClr val="bg1"/>
                </a:solidFill>
                <a:latin typeface="Segoe UI Semibold" panose="020B0702040204020203" pitchFamily="34" charset="0"/>
                <a:cs typeface="Segoe UI Semibold" panose="020B0702040204020203" pitchFamily="34" charset="0"/>
              </a:rPr>
              <a:t>Design better business processes for everyone with Microsoft Visio</a:t>
            </a:r>
          </a:p>
        </p:txBody>
      </p:sp>
      <p:sp>
        <p:nvSpPr>
          <p:cNvPr id="19" name="Rectangle 18">
            <a:extLst>
              <a:ext uri="{FF2B5EF4-FFF2-40B4-BE49-F238E27FC236}">
                <a16:creationId xmlns:a16="http://schemas.microsoft.com/office/drawing/2014/main" id="{8B4CD31F-1CA3-4267-BB6F-4E369C2053AA}"/>
              </a:ext>
            </a:extLst>
          </p:cNvPr>
          <p:cNvSpPr/>
          <p:nvPr/>
        </p:nvSpPr>
        <p:spPr>
          <a:xfrm>
            <a:off x="6338135" y="3390469"/>
            <a:ext cx="5248656" cy="2800767"/>
          </a:xfrm>
          <a:prstGeom prst="rect">
            <a:avLst/>
          </a:prstGeom>
        </p:spPr>
        <p:txBody>
          <a:bodyPr wrap="square">
            <a:spAutoFit/>
          </a:bodyPr>
          <a:lstStyle/>
          <a:p>
            <a:r>
              <a:rPr lang="en-US" sz="1600" b="1" dirty="0">
                <a:solidFill>
                  <a:srgbClr val="3955A3"/>
                </a:solidFill>
                <a:latin typeface="Segoe UI" panose="020B0502040204020203" pitchFamily="34" charset="0"/>
                <a:cs typeface="Segoe UI" panose="020B0502040204020203" pitchFamily="34" charset="0"/>
              </a:rPr>
              <a:t>Copy: Encourage greater participation on company processes from everyone</a:t>
            </a:r>
          </a:p>
          <a:p>
            <a:endParaRPr lang="en-US" sz="1200" b="1" dirty="0">
              <a:solidFill>
                <a:srgbClr val="3955A3"/>
              </a:solidFill>
              <a:latin typeface="Segoe UI" panose="020B0502040204020203" pitchFamily="34" charset="0"/>
              <a:cs typeface="Segoe UI" panose="020B0502040204020203" pitchFamily="34" charset="0"/>
            </a:endParaRPr>
          </a:p>
          <a:p>
            <a:r>
              <a:rPr lang="en-US" sz="1200" dirty="0">
                <a:latin typeface="Segoe UI" panose="020B0502040204020203" pitchFamily="34" charset="0"/>
                <a:cs typeface="Segoe UI" panose="020B0502040204020203" pitchFamily="34" charset="0"/>
              </a:rPr>
              <a:t>Microsoft Visio and Microsoft 365 give you powerful solutions for creating data-linked workflows on a highly secure, compliant cloud—the Microsoft Cloud—reducing the burden on your IT team to actively manage yet another app. Plus, Visio is an easy-to-learn and naturally collaborative solution: from a familiar UI to in-app communication tools, Visio enables everyone in your organization to provide input on critical business processes. </a:t>
            </a:r>
            <a:r>
              <a:rPr lang="en-US" sz="1200" dirty="0">
                <a:highlight>
                  <a:srgbClr val="C0C0C0"/>
                </a:highlight>
                <a:latin typeface="Segoe UI" panose="020B0502040204020203" pitchFamily="34" charset="0"/>
                <a:cs typeface="Segoe UI" panose="020B0502040204020203" pitchFamily="34" charset="0"/>
              </a:rPr>
              <a:t>&lt;</a:t>
            </a:r>
            <a:r>
              <a:rPr lang="en-US" sz="1200" dirty="0" err="1">
                <a:highlight>
                  <a:srgbClr val="C0C0C0"/>
                </a:highlight>
                <a:latin typeface="Segoe UI" panose="020B0502040204020203" pitchFamily="34" charset="0"/>
                <a:cs typeface="Segoe UI" panose="020B0502040204020203" pitchFamily="34" charset="0"/>
              </a:rPr>
              <a:t>PartnerName</a:t>
            </a:r>
            <a:r>
              <a:rPr lang="en-US" sz="1200" dirty="0">
                <a:highlight>
                  <a:srgbClr val="C0C0C0"/>
                </a:highlight>
                <a:latin typeface="Segoe UI" panose="020B0502040204020203" pitchFamily="34" charset="0"/>
                <a:cs typeface="Segoe UI" panose="020B0502040204020203" pitchFamily="34" charset="0"/>
              </a:rPr>
              <a:t>&gt; </a:t>
            </a:r>
            <a:r>
              <a:rPr lang="en-US" sz="1200" dirty="0">
                <a:latin typeface="Segoe UI" panose="020B0502040204020203" pitchFamily="34" charset="0"/>
                <a:cs typeface="Segoe UI" panose="020B0502040204020203" pitchFamily="34" charset="0"/>
              </a:rPr>
              <a:t>can help your company get started with Visio, achieve specific use cases, and drive adoption among your users.</a:t>
            </a:r>
          </a:p>
          <a:p>
            <a:r>
              <a:rPr lang="en-US" sz="1200" dirty="0">
                <a:latin typeface="Segoe UI" panose="020B0502040204020203" pitchFamily="34" charset="0"/>
                <a:cs typeface="Segoe UI" panose="020B0502040204020203" pitchFamily="34" charset="0"/>
              </a:rPr>
              <a:t> </a:t>
            </a:r>
          </a:p>
          <a:p>
            <a:r>
              <a:rPr lang="en-US" sz="1200" dirty="0">
                <a:latin typeface="Segoe UI" panose="020B0502040204020203" pitchFamily="34" charset="0"/>
                <a:cs typeface="Segoe UI" panose="020B0502040204020203" pitchFamily="34" charset="0"/>
              </a:rPr>
              <a:t>Click here to learn how </a:t>
            </a:r>
            <a:r>
              <a:rPr lang="en-US" sz="1200" dirty="0">
                <a:highlight>
                  <a:srgbClr val="C0C0C0"/>
                </a:highlight>
                <a:latin typeface="Segoe UI" panose="020B0502040204020203" pitchFamily="34" charset="0"/>
                <a:cs typeface="Segoe UI" panose="020B0502040204020203" pitchFamily="34" charset="0"/>
              </a:rPr>
              <a:t>&lt;</a:t>
            </a:r>
            <a:r>
              <a:rPr lang="en-US" sz="1200" dirty="0" err="1">
                <a:highlight>
                  <a:srgbClr val="C0C0C0"/>
                </a:highlight>
                <a:latin typeface="Segoe UI" panose="020B0502040204020203" pitchFamily="34" charset="0"/>
                <a:cs typeface="Segoe UI" panose="020B0502040204020203" pitchFamily="34" charset="0"/>
              </a:rPr>
              <a:t>PartnerName</a:t>
            </a:r>
            <a:r>
              <a:rPr lang="en-US" sz="1200" dirty="0">
                <a:highlight>
                  <a:srgbClr val="C0C0C0"/>
                </a:highlight>
                <a:latin typeface="Segoe UI" panose="020B0502040204020203" pitchFamily="34" charset="0"/>
                <a:cs typeface="Segoe UI" panose="020B0502040204020203" pitchFamily="34" charset="0"/>
              </a:rPr>
              <a:t>&gt;</a:t>
            </a:r>
            <a:r>
              <a:rPr lang="en-US" sz="1200" dirty="0">
                <a:latin typeface="Segoe UI" panose="020B0502040204020203" pitchFamily="34" charset="0"/>
                <a:cs typeface="Segoe UI" panose="020B0502040204020203" pitchFamily="34" charset="0"/>
              </a:rPr>
              <a:t> and Visio can help you design business processes that meet the needs of all critical stakeholders.</a:t>
            </a:r>
          </a:p>
        </p:txBody>
      </p:sp>
    </p:spTree>
    <p:extLst>
      <p:ext uri="{BB962C8B-B14F-4D97-AF65-F5344CB8AC3E}">
        <p14:creationId xmlns:p14="http://schemas.microsoft.com/office/powerpoint/2010/main" val="88623338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3E7EA05A-4372-44E8-8580-26BBBA8B6E97}"/>
              </a:ext>
            </a:extLst>
          </p:cNvPr>
          <p:cNvSpPr/>
          <p:nvPr/>
        </p:nvSpPr>
        <p:spPr>
          <a:xfrm>
            <a:off x="0" y="0"/>
            <a:ext cx="464348" cy="6858000"/>
          </a:xfrm>
          <a:prstGeom prst="rect">
            <a:avLst/>
          </a:prstGeom>
          <a:solidFill>
            <a:srgbClr val="0078D7"/>
          </a:solidFill>
          <a:ln>
            <a:solidFill>
              <a:srgbClr val="0078D7"/>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400">
                <a:solidFill>
                  <a:schemeClr val="bg1"/>
                </a:solidFill>
              </a:rPr>
              <a:t>Social media for BDMs</a:t>
            </a:r>
          </a:p>
        </p:txBody>
      </p:sp>
      <p:pic>
        <p:nvPicPr>
          <p:cNvPr id="12" name="Picture 11" descr="A person sitting at a table in front of a window&#10;&#10;Description automatically generated">
            <a:extLst>
              <a:ext uri="{FF2B5EF4-FFF2-40B4-BE49-F238E27FC236}">
                <a16:creationId xmlns:a16="http://schemas.microsoft.com/office/drawing/2014/main" id="{99623819-CD5C-4728-80B4-95BE95D3E23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845370" y="416319"/>
            <a:ext cx="5250628" cy="2747830"/>
          </a:xfrm>
          <a:custGeom>
            <a:avLst/>
            <a:gdLst>
              <a:gd name="connsiteX0" fmla="*/ 0 w 5250628"/>
              <a:gd name="connsiteY0" fmla="*/ 0 h 2747830"/>
              <a:gd name="connsiteX1" fmla="*/ 5250628 w 5250628"/>
              <a:gd name="connsiteY1" fmla="*/ 0 h 2747830"/>
              <a:gd name="connsiteX2" fmla="*/ 5250628 w 5250628"/>
              <a:gd name="connsiteY2" fmla="*/ 2747830 h 2747830"/>
              <a:gd name="connsiteX3" fmla="*/ 0 w 5250628"/>
              <a:gd name="connsiteY3" fmla="*/ 2747830 h 2747830"/>
            </a:gdLst>
            <a:ahLst/>
            <a:cxnLst>
              <a:cxn ang="0">
                <a:pos x="connsiteX0" y="connsiteY0"/>
              </a:cxn>
              <a:cxn ang="0">
                <a:pos x="connsiteX1" y="connsiteY1"/>
              </a:cxn>
              <a:cxn ang="0">
                <a:pos x="connsiteX2" y="connsiteY2"/>
              </a:cxn>
              <a:cxn ang="0">
                <a:pos x="connsiteX3" y="connsiteY3"/>
              </a:cxn>
            </a:cxnLst>
            <a:rect l="l" t="t" r="r" b="b"/>
            <a:pathLst>
              <a:path w="5250628" h="2747830">
                <a:moveTo>
                  <a:pt x="0" y="0"/>
                </a:moveTo>
                <a:lnTo>
                  <a:pt x="5250628" y="0"/>
                </a:lnTo>
                <a:lnTo>
                  <a:pt x="5250628" y="2747830"/>
                </a:lnTo>
                <a:lnTo>
                  <a:pt x="0" y="2747830"/>
                </a:lnTo>
                <a:close/>
              </a:path>
            </a:pathLst>
          </a:custGeom>
        </p:spPr>
      </p:pic>
      <p:sp>
        <p:nvSpPr>
          <p:cNvPr id="8" name="Rectangle 7">
            <a:extLst>
              <a:ext uri="{FF2B5EF4-FFF2-40B4-BE49-F238E27FC236}">
                <a16:creationId xmlns:a16="http://schemas.microsoft.com/office/drawing/2014/main" id="{29627C4E-4331-4909-93F8-385968BE5B4F}"/>
              </a:ext>
            </a:extLst>
          </p:cNvPr>
          <p:cNvSpPr/>
          <p:nvPr/>
        </p:nvSpPr>
        <p:spPr>
          <a:xfrm>
            <a:off x="999593" y="599268"/>
            <a:ext cx="3043018" cy="1096797"/>
          </a:xfrm>
          <a:prstGeom prst="rect">
            <a:avLst/>
          </a:prstGeom>
          <a:solidFill>
            <a:srgbClr val="31752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
            <a:r>
              <a:rPr lang="en-US" sz="1600" dirty="0">
                <a:solidFill>
                  <a:schemeClr val="bg1"/>
                </a:solidFill>
                <a:latin typeface="Segoe UI Semibold" panose="020B0702040204020203" pitchFamily="34" charset="0"/>
                <a:cs typeface="Segoe UI Semibold" panose="020B0702040204020203" pitchFamily="34" charset="0"/>
              </a:rPr>
              <a:t>Drive project and business success with Microsoft Project</a:t>
            </a:r>
          </a:p>
        </p:txBody>
      </p:sp>
      <p:sp>
        <p:nvSpPr>
          <p:cNvPr id="3" name="Rectangle 2">
            <a:extLst>
              <a:ext uri="{FF2B5EF4-FFF2-40B4-BE49-F238E27FC236}">
                <a16:creationId xmlns:a16="http://schemas.microsoft.com/office/drawing/2014/main" id="{BFFF72B1-BF65-4511-98E9-1C9873CEBB2C}"/>
              </a:ext>
            </a:extLst>
          </p:cNvPr>
          <p:cNvSpPr/>
          <p:nvPr/>
        </p:nvSpPr>
        <p:spPr>
          <a:xfrm>
            <a:off x="843398" y="3393136"/>
            <a:ext cx="5250628" cy="2985433"/>
          </a:xfrm>
          <a:prstGeom prst="rect">
            <a:avLst/>
          </a:prstGeom>
        </p:spPr>
        <p:txBody>
          <a:bodyPr wrap="square">
            <a:spAutoFit/>
          </a:bodyPr>
          <a:lstStyle/>
          <a:p>
            <a:r>
              <a:rPr lang="en-US" sz="1600" b="1" dirty="0">
                <a:solidFill>
                  <a:srgbClr val="31752F"/>
                </a:solidFill>
                <a:latin typeface="Segoe UI" panose="020B0502040204020203" pitchFamily="34" charset="0"/>
                <a:cs typeface="Segoe UI" panose="020B0502040204020203" pitchFamily="34" charset="0"/>
              </a:rPr>
              <a:t>Copy: Get the right project outcomes to achieve your business strategies</a:t>
            </a:r>
          </a:p>
          <a:p>
            <a:r>
              <a:rPr lang="en-US" sz="1200" b="1" dirty="0">
                <a:latin typeface="Segoe UI" panose="020B0502040204020203" pitchFamily="34" charset="0"/>
                <a:cs typeface="Segoe UI" panose="020B0502040204020203" pitchFamily="34" charset="0"/>
              </a:rPr>
              <a:t> </a:t>
            </a:r>
            <a:br>
              <a:rPr lang="en-US" sz="2000" b="1" dirty="0">
                <a:latin typeface="Segoe UI" panose="020B0502040204020203" pitchFamily="34" charset="0"/>
                <a:cs typeface="Segoe UI" panose="020B0502040204020203" pitchFamily="34" charset="0"/>
              </a:rPr>
            </a:br>
            <a:r>
              <a:rPr lang="en-US" sz="1200" dirty="0">
                <a:latin typeface="Segoe UI" panose="020B0502040204020203" pitchFamily="34" charset="0"/>
                <a:cs typeface="Segoe UI" panose="020B0502040204020203" pitchFamily="34" charset="0"/>
              </a:rPr>
              <a:t>The success of your business depends on the success of the projects you undertake. </a:t>
            </a:r>
            <a:r>
              <a:rPr lang="en-US" sz="1200" dirty="0">
                <a:highlight>
                  <a:srgbClr val="C0C0C0"/>
                </a:highlight>
                <a:latin typeface="Segoe UI" panose="020B0502040204020203" pitchFamily="34" charset="0"/>
                <a:cs typeface="Segoe UI" panose="020B0502040204020203" pitchFamily="34" charset="0"/>
              </a:rPr>
              <a:t>&lt;</a:t>
            </a:r>
            <a:r>
              <a:rPr lang="en-US" sz="1200" dirty="0" err="1">
                <a:highlight>
                  <a:srgbClr val="C0C0C0"/>
                </a:highlight>
                <a:latin typeface="Segoe UI" panose="020B0502040204020203" pitchFamily="34" charset="0"/>
                <a:cs typeface="Segoe UI" panose="020B0502040204020203" pitchFamily="34" charset="0"/>
              </a:rPr>
              <a:t>PartnerName</a:t>
            </a:r>
            <a:r>
              <a:rPr lang="en-US" sz="1200" dirty="0">
                <a:highlight>
                  <a:srgbClr val="C0C0C0"/>
                </a:highlight>
                <a:latin typeface="Segoe UI" panose="020B0502040204020203" pitchFamily="34" charset="0"/>
                <a:cs typeface="Segoe UI" panose="020B0502040204020203" pitchFamily="34" charset="0"/>
              </a:rPr>
              <a:t>&gt; </a:t>
            </a:r>
            <a:r>
              <a:rPr lang="en-US" sz="1200" dirty="0">
                <a:latin typeface="Segoe UI" panose="020B0502040204020203" pitchFamily="34" charset="0"/>
                <a:cs typeface="Segoe UI" panose="020B0502040204020203" pitchFamily="34" charset="0"/>
              </a:rPr>
              <a:t>and Microsoft Project can set you up with almost everything you need to run successful projects—streamline processes, meet tight deadlines, engage with cross-functional teams, and keep track of all associated costs. Project also works with a host of Microsoft 365 tools to encourage greater collaboration, provide critical project insights, and gain flexibility, including a Project-specific Power BI Content Pack and the ability to manage projects across different solutions, like Azure DevOps.</a:t>
            </a:r>
          </a:p>
          <a:p>
            <a:r>
              <a:rPr lang="en-US" sz="1200" dirty="0">
                <a:latin typeface="Segoe UI" panose="020B0502040204020203" pitchFamily="34" charset="0"/>
                <a:cs typeface="Segoe UI" panose="020B0502040204020203" pitchFamily="34" charset="0"/>
              </a:rPr>
              <a:t> </a:t>
            </a:r>
          </a:p>
          <a:p>
            <a:r>
              <a:rPr lang="en-US" sz="1200" dirty="0">
                <a:latin typeface="Segoe UI" panose="020B0502040204020203" pitchFamily="34" charset="0"/>
                <a:cs typeface="Segoe UI" panose="020B0502040204020203" pitchFamily="34" charset="0"/>
              </a:rPr>
              <a:t>Click here to learn how </a:t>
            </a:r>
            <a:r>
              <a:rPr lang="en-US" sz="1200" dirty="0">
                <a:highlight>
                  <a:srgbClr val="C0C0C0"/>
                </a:highlight>
                <a:latin typeface="Segoe UI" panose="020B0502040204020203" pitchFamily="34" charset="0"/>
                <a:cs typeface="Segoe UI" panose="020B0502040204020203" pitchFamily="34" charset="0"/>
              </a:rPr>
              <a:t>&lt;</a:t>
            </a:r>
            <a:r>
              <a:rPr lang="en-US" sz="1200" dirty="0" err="1">
                <a:highlight>
                  <a:srgbClr val="C0C0C0"/>
                </a:highlight>
                <a:latin typeface="Segoe UI" panose="020B0502040204020203" pitchFamily="34" charset="0"/>
                <a:cs typeface="Segoe UI" panose="020B0502040204020203" pitchFamily="34" charset="0"/>
              </a:rPr>
              <a:t>PartnerName</a:t>
            </a:r>
            <a:r>
              <a:rPr lang="en-US" sz="1200" dirty="0">
                <a:highlight>
                  <a:srgbClr val="C0C0C0"/>
                </a:highlight>
                <a:latin typeface="Segoe UI" panose="020B0502040204020203" pitchFamily="34" charset="0"/>
                <a:cs typeface="Segoe UI" panose="020B0502040204020203" pitchFamily="34" charset="0"/>
              </a:rPr>
              <a:t>&gt; </a:t>
            </a:r>
            <a:r>
              <a:rPr lang="en-US" sz="1200" dirty="0">
                <a:latin typeface="Segoe UI" panose="020B0502040204020203" pitchFamily="34" charset="0"/>
                <a:cs typeface="Segoe UI" panose="020B0502040204020203" pitchFamily="34" charset="0"/>
              </a:rPr>
              <a:t>can help your teams start delivering the right project outcomes fast with Project.</a:t>
            </a:r>
          </a:p>
        </p:txBody>
      </p:sp>
      <p:pic>
        <p:nvPicPr>
          <p:cNvPr id="4" name="Picture 3" descr="A group of people sitting at a table in front of a window&#10;&#10;Description automatically generated">
            <a:extLst>
              <a:ext uri="{FF2B5EF4-FFF2-40B4-BE49-F238E27FC236}">
                <a16:creationId xmlns:a16="http://schemas.microsoft.com/office/drawing/2014/main" id="{340F7577-75BE-4C93-9B16-BDB541C4B9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8135" y="416319"/>
            <a:ext cx="5248656" cy="2752344"/>
          </a:xfrm>
          <a:prstGeom prst="rect">
            <a:avLst/>
          </a:prstGeom>
        </p:spPr>
      </p:pic>
      <p:sp>
        <p:nvSpPr>
          <p:cNvPr id="13" name="Rectangle 12">
            <a:extLst>
              <a:ext uri="{FF2B5EF4-FFF2-40B4-BE49-F238E27FC236}">
                <a16:creationId xmlns:a16="http://schemas.microsoft.com/office/drawing/2014/main" id="{E28BB2F4-3007-47AD-B2DC-E6FC570241E5}"/>
              </a:ext>
            </a:extLst>
          </p:cNvPr>
          <p:cNvSpPr/>
          <p:nvPr/>
        </p:nvSpPr>
        <p:spPr>
          <a:xfrm>
            <a:off x="6486383" y="1923380"/>
            <a:ext cx="3343417" cy="1096797"/>
          </a:xfrm>
          <a:prstGeom prst="rect">
            <a:avLst/>
          </a:prstGeom>
          <a:solidFill>
            <a:srgbClr val="3955A3">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
            <a:r>
              <a:rPr lang="en-US" sz="1600" dirty="0">
                <a:solidFill>
                  <a:schemeClr val="bg1"/>
                </a:solidFill>
                <a:latin typeface="Segoe UI Semibold" panose="020B0702040204020203" pitchFamily="34" charset="0"/>
                <a:cs typeface="Segoe UI Semibold" panose="020B0702040204020203" pitchFamily="34" charset="0"/>
              </a:rPr>
              <a:t>Communicate complex business processes with Microsoft Visio</a:t>
            </a:r>
          </a:p>
        </p:txBody>
      </p:sp>
      <p:sp>
        <p:nvSpPr>
          <p:cNvPr id="19" name="Rectangle 18">
            <a:extLst>
              <a:ext uri="{FF2B5EF4-FFF2-40B4-BE49-F238E27FC236}">
                <a16:creationId xmlns:a16="http://schemas.microsoft.com/office/drawing/2014/main" id="{8B4CD31F-1CA3-4267-BB6F-4E369C2053AA}"/>
              </a:ext>
            </a:extLst>
          </p:cNvPr>
          <p:cNvSpPr/>
          <p:nvPr/>
        </p:nvSpPr>
        <p:spPr>
          <a:xfrm>
            <a:off x="6338135" y="3402014"/>
            <a:ext cx="5248656" cy="2985433"/>
          </a:xfrm>
          <a:prstGeom prst="rect">
            <a:avLst/>
          </a:prstGeom>
        </p:spPr>
        <p:txBody>
          <a:bodyPr wrap="square">
            <a:spAutoFit/>
          </a:bodyPr>
          <a:lstStyle/>
          <a:p>
            <a:r>
              <a:rPr lang="en-US" sz="1600" b="1" dirty="0">
                <a:solidFill>
                  <a:srgbClr val="3955A3"/>
                </a:solidFill>
                <a:latin typeface="Segoe UI" panose="020B0502040204020203" pitchFamily="34" charset="0"/>
                <a:cs typeface="Segoe UI" panose="020B0502040204020203" pitchFamily="34" charset="0"/>
              </a:rPr>
              <a:t>Copy: Gain process efficiencies with highly visual, data-linked Microsoft Visio diagrams</a:t>
            </a:r>
            <a:endParaRPr lang="en-US" sz="2000" dirty="0">
              <a:solidFill>
                <a:srgbClr val="3955A3"/>
              </a:solidFill>
              <a:latin typeface="Segoe UI" panose="020B0502040204020203" pitchFamily="34" charset="0"/>
              <a:cs typeface="Segoe UI" panose="020B0502040204020203" pitchFamily="34" charset="0"/>
            </a:endParaRPr>
          </a:p>
          <a:p>
            <a:br>
              <a:rPr lang="en-US" sz="1200" dirty="0">
                <a:latin typeface="Segoe UI" panose="020B0502040204020203" pitchFamily="34" charset="0"/>
                <a:cs typeface="Segoe UI" panose="020B0502040204020203" pitchFamily="34" charset="0"/>
              </a:rPr>
            </a:br>
            <a:r>
              <a:rPr lang="en-US" sz="1200" dirty="0">
                <a:latin typeface="Segoe UI" panose="020B0502040204020203" pitchFamily="34" charset="0"/>
                <a:cs typeface="Segoe UI" panose="020B0502040204020203" pitchFamily="34" charset="0"/>
              </a:rPr>
              <a:t>Your business is built on processes—and if those processes run efficiently, so does your business. </a:t>
            </a:r>
            <a:r>
              <a:rPr lang="en-US" sz="1200" dirty="0">
                <a:highlight>
                  <a:srgbClr val="C0C0C0"/>
                </a:highlight>
                <a:latin typeface="Segoe UI" panose="020B0502040204020203" pitchFamily="34" charset="0"/>
                <a:cs typeface="Segoe UI" panose="020B0502040204020203" pitchFamily="34" charset="0"/>
              </a:rPr>
              <a:t>&lt;</a:t>
            </a:r>
            <a:r>
              <a:rPr lang="en-US" sz="1200" dirty="0" err="1">
                <a:highlight>
                  <a:srgbClr val="C0C0C0"/>
                </a:highlight>
                <a:latin typeface="Segoe UI" panose="020B0502040204020203" pitchFamily="34" charset="0"/>
                <a:cs typeface="Segoe UI" panose="020B0502040204020203" pitchFamily="34" charset="0"/>
              </a:rPr>
              <a:t>PartnerName</a:t>
            </a:r>
            <a:r>
              <a:rPr lang="en-US" sz="1200" dirty="0">
                <a:highlight>
                  <a:srgbClr val="C0C0C0"/>
                </a:highlight>
                <a:latin typeface="Segoe UI" panose="020B0502040204020203" pitchFamily="34" charset="0"/>
                <a:cs typeface="Segoe UI" panose="020B0502040204020203" pitchFamily="34" charset="0"/>
              </a:rPr>
              <a:t>&gt;</a:t>
            </a:r>
            <a:r>
              <a:rPr lang="en-US" sz="1200" dirty="0">
                <a:latin typeface="Segoe UI" panose="020B0502040204020203" pitchFamily="34" charset="0"/>
                <a:cs typeface="Segoe UI" panose="020B0502040204020203" pitchFamily="34" charset="0"/>
              </a:rPr>
              <a:t> and Microsoft Visio can help you communicate your most complex processes with easy-to-build, data-linked diagrams. Communicating your processes as diagrams, instead of written documents or spreadsheets, can help optimize teamwork, get more detailed data insights, and ultimately drive better business results. </a:t>
            </a:r>
            <a:r>
              <a:rPr lang="en-US" sz="1200" dirty="0">
                <a:highlight>
                  <a:srgbClr val="C0C0C0"/>
                </a:highlight>
                <a:latin typeface="Segoe UI" panose="020B0502040204020203" pitchFamily="34" charset="0"/>
                <a:cs typeface="Segoe UI" panose="020B0502040204020203" pitchFamily="34" charset="0"/>
              </a:rPr>
              <a:t>&lt;</a:t>
            </a:r>
            <a:r>
              <a:rPr lang="en-US" sz="1200" dirty="0" err="1">
                <a:highlight>
                  <a:srgbClr val="C0C0C0"/>
                </a:highlight>
                <a:latin typeface="Segoe UI" panose="020B0502040204020203" pitchFamily="34" charset="0"/>
                <a:cs typeface="Segoe UI" panose="020B0502040204020203" pitchFamily="34" charset="0"/>
              </a:rPr>
              <a:t>PartnerName</a:t>
            </a:r>
            <a:r>
              <a:rPr lang="en-US" sz="1200" dirty="0">
                <a:highlight>
                  <a:srgbClr val="C0C0C0"/>
                </a:highlight>
                <a:latin typeface="Segoe UI" panose="020B0502040204020203" pitchFamily="34" charset="0"/>
                <a:cs typeface="Segoe UI" panose="020B0502040204020203" pitchFamily="34" charset="0"/>
              </a:rPr>
              <a:t>&gt; </a:t>
            </a:r>
            <a:r>
              <a:rPr lang="en-US" sz="1200" dirty="0">
                <a:latin typeface="Segoe UI" panose="020B0502040204020203" pitchFamily="34" charset="0"/>
                <a:cs typeface="Segoe UI" panose="020B0502040204020203" pitchFamily="34" charset="0"/>
              </a:rPr>
              <a:t>can also help you leverage the power of Microsoft 365 to do even more with Visio, like build custom Power BI dashboards and convert Excel spreadsheets to process diagrams.</a:t>
            </a:r>
          </a:p>
          <a:p>
            <a:r>
              <a:rPr lang="en-US" sz="1200" dirty="0">
                <a:latin typeface="Segoe UI" panose="020B0502040204020203" pitchFamily="34" charset="0"/>
                <a:cs typeface="Segoe UI" panose="020B0502040204020203" pitchFamily="34" charset="0"/>
              </a:rPr>
              <a:t> </a:t>
            </a:r>
          </a:p>
          <a:p>
            <a:r>
              <a:rPr lang="en-US" sz="1200" dirty="0">
                <a:latin typeface="Segoe UI" panose="020B0502040204020203" pitchFamily="34" charset="0"/>
                <a:cs typeface="Segoe UI" panose="020B0502040204020203" pitchFamily="34" charset="0"/>
              </a:rPr>
              <a:t>Click here to learn how </a:t>
            </a:r>
            <a:r>
              <a:rPr lang="en-US" sz="1200" dirty="0">
                <a:highlight>
                  <a:srgbClr val="C0C0C0"/>
                </a:highlight>
                <a:latin typeface="Segoe UI" panose="020B0502040204020203" pitchFamily="34" charset="0"/>
                <a:cs typeface="Segoe UI" panose="020B0502040204020203" pitchFamily="34" charset="0"/>
              </a:rPr>
              <a:t>&lt;</a:t>
            </a:r>
            <a:r>
              <a:rPr lang="en-US" sz="1200" dirty="0" err="1">
                <a:highlight>
                  <a:srgbClr val="C0C0C0"/>
                </a:highlight>
                <a:latin typeface="Segoe UI" panose="020B0502040204020203" pitchFamily="34" charset="0"/>
                <a:cs typeface="Segoe UI" panose="020B0502040204020203" pitchFamily="34" charset="0"/>
              </a:rPr>
              <a:t>PartnerName</a:t>
            </a:r>
            <a:r>
              <a:rPr lang="en-US" sz="1200" dirty="0">
                <a:highlight>
                  <a:srgbClr val="C0C0C0"/>
                </a:highlight>
                <a:latin typeface="Segoe UI" panose="020B0502040204020203" pitchFamily="34" charset="0"/>
                <a:cs typeface="Segoe UI" panose="020B0502040204020203" pitchFamily="34" charset="0"/>
              </a:rPr>
              <a:t>&gt; </a:t>
            </a:r>
            <a:r>
              <a:rPr lang="en-US" sz="1200" dirty="0">
                <a:latin typeface="Segoe UI" panose="020B0502040204020203" pitchFamily="34" charset="0"/>
                <a:cs typeface="Segoe UI" panose="020B0502040204020203" pitchFamily="34" charset="0"/>
              </a:rPr>
              <a:t>can get your team started with Visio and make your processes even more efficient.</a:t>
            </a:r>
          </a:p>
        </p:txBody>
      </p:sp>
    </p:spTree>
    <p:extLst>
      <p:ext uri="{BB962C8B-B14F-4D97-AF65-F5344CB8AC3E}">
        <p14:creationId xmlns:p14="http://schemas.microsoft.com/office/powerpoint/2010/main" val="405936106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C43CD-8827-49BD-9196-7D8100D757C7}"/>
              </a:ext>
            </a:extLst>
          </p:cNvPr>
          <p:cNvSpPr>
            <a:spLocks noGrp="1"/>
          </p:cNvSpPr>
          <p:nvPr>
            <p:ph type="title"/>
          </p:nvPr>
        </p:nvSpPr>
        <p:spPr/>
        <p:txBody>
          <a:bodyPr anchor="ctr"/>
          <a:lstStyle/>
          <a:p>
            <a:r>
              <a:rPr lang="en-US" sz="5400"/>
              <a:t>Website Copy Blocks for Landing Pages</a:t>
            </a:r>
          </a:p>
        </p:txBody>
      </p:sp>
    </p:spTree>
    <p:extLst>
      <p:ext uri="{BB962C8B-B14F-4D97-AF65-F5344CB8AC3E}">
        <p14:creationId xmlns:p14="http://schemas.microsoft.com/office/powerpoint/2010/main" val="416310082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47B66BB2-E0EF-4484-8388-656E2C3CFE75}"/>
              </a:ext>
            </a:extLst>
          </p:cNvPr>
          <p:cNvSpPr>
            <a:spLocks noGrp="1"/>
          </p:cNvSpPr>
          <p:nvPr/>
        </p:nvSpPr>
        <p:spPr>
          <a:xfrm>
            <a:off x="517123" y="102287"/>
            <a:ext cx="11458212" cy="1534860"/>
          </a:xfrm>
          <a:prstGeom prst="rect">
            <a:avLst/>
          </a:prstGeom>
        </p:spPr>
        <p:txBody>
          <a:bodyPr vert="horz" wrap="square" lIns="0" tIns="164592" rIns="0" bIns="0" rtlCol="0" anchor="t">
            <a:noAutofit/>
          </a:bodyPr>
          <a:lstStyle>
            <a:lvl1pPr algn="l" defTabSz="914367" rtl="0" eaLnBrk="1" latinLnBrk="0" hangingPunct="1">
              <a:lnSpc>
                <a:spcPct val="80000"/>
              </a:lnSpc>
              <a:spcBef>
                <a:spcPct val="0"/>
              </a:spcBef>
              <a:buNone/>
              <a:defRPr lang="en-US" sz="3921" b="0" kern="1200" cap="none" spc="-147" baseline="0">
                <a:ln w="3175">
                  <a:noFill/>
                </a:ln>
                <a:solidFill>
                  <a:srgbClr val="000000"/>
                </a:solidFill>
                <a:effectLst/>
                <a:latin typeface="+mj-lt"/>
                <a:ea typeface="+mn-ea"/>
                <a:cs typeface="Segoe UI Semibold" panose="020B0702040204020203" pitchFamily="34" charset="0"/>
              </a:defRPr>
            </a:lvl1pPr>
          </a:lstStyle>
          <a:p>
            <a:r>
              <a:rPr lang="en-US" sz="3200">
                <a:latin typeface="Segoe UI Semibold" panose="020B0702040204020203" pitchFamily="34" charset="0"/>
              </a:rPr>
              <a:t>Project and Visio </a:t>
            </a:r>
            <a:r>
              <a:rPr lang="en-US" sz="3200">
                <a:solidFill>
                  <a:srgbClr val="0078D7"/>
                </a:solidFill>
                <a:latin typeface="Segoe UI Semibold" panose="020B0702040204020203" pitchFamily="34" charset="0"/>
              </a:rPr>
              <a:t>website copy blocks</a:t>
            </a:r>
            <a:r>
              <a:rPr lang="en-US" sz="3200">
                <a:latin typeface="Segoe UI Semibold" panose="020B0702040204020203" pitchFamily="34" charset="0"/>
              </a:rPr>
              <a:t> for CSP partners</a:t>
            </a:r>
            <a:endParaRPr sz="3200">
              <a:latin typeface="Segoe UI Light"/>
            </a:endParaRPr>
          </a:p>
        </p:txBody>
      </p:sp>
      <p:sp>
        <p:nvSpPr>
          <p:cNvPr id="3" name="Rectangle 2">
            <a:extLst>
              <a:ext uri="{FF2B5EF4-FFF2-40B4-BE49-F238E27FC236}">
                <a16:creationId xmlns:a16="http://schemas.microsoft.com/office/drawing/2014/main" id="{58209602-68C4-4546-B08A-D2A4E1F91315}"/>
              </a:ext>
            </a:extLst>
          </p:cNvPr>
          <p:cNvSpPr/>
          <p:nvPr/>
        </p:nvSpPr>
        <p:spPr bwMode="auto">
          <a:xfrm>
            <a:off x="866" y="1"/>
            <a:ext cx="169256" cy="6857028"/>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38"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8" name="TextBox 7">
            <a:extLst>
              <a:ext uri="{FF2B5EF4-FFF2-40B4-BE49-F238E27FC236}">
                <a16:creationId xmlns:a16="http://schemas.microsoft.com/office/drawing/2014/main" id="{31CB0402-DC15-4491-A6E1-279CEEA1CEF6}"/>
              </a:ext>
            </a:extLst>
          </p:cNvPr>
          <p:cNvSpPr txBox="1"/>
          <p:nvPr/>
        </p:nvSpPr>
        <p:spPr>
          <a:xfrm>
            <a:off x="365193" y="1023259"/>
            <a:ext cx="11610142" cy="5441490"/>
          </a:xfrm>
          <a:prstGeom prst="rect">
            <a:avLst/>
          </a:prstGeom>
          <a:noFill/>
        </p:spPr>
        <p:txBody>
          <a:bodyPr wrap="square" lIns="182880" tIns="146304" rIns="182880" bIns="146304" rtlCol="0">
            <a:spAutoFit/>
          </a:bodyPr>
          <a:lstStyle/>
          <a:p>
            <a:pPr marL="342905" indent="-342905">
              <a:lnSpc>
                <a:spcPct val="90000"/>
              </a:lnSpc>
              <a:spcAft>
                <a:spcPts val="600"/>
              </a:spcAft>
              <a:buFont typeface="Arial" panose="020B0604020202020204" pitchFamily="34" charset="0"/>
              <a:buChar char="•"/>
            </a:pPr>
            <a:r>
              <a:rPr lang="en-US" sz="2000" b="1">
                <a:gradFill>
                  <a:gsLst>
                    <a:gs pos="2917">
                      <a:srgbClr val="282828"/>
                    </a:gs>
                    <a:gs pos="30000">
                      <a:srgbClr val="282828"/>
                    </a:gs>
                  </a:gsLst>
                  <a:lin ang="5400000" scaled="0"/>
                </a:gradFill>
                <a:latin typeface="Segoe UI"/>
              </a:rPr>
              <a:t>Build Project- and Visio-specific landing pages to drive awareness</a:t>
            </a:r>
          </a:p>
          <a:p>
            <a:pPr marL="800110" lvl="1" indent="-342905">
              <a:lnSpc>
                <a:spcPct val="90000"/>
              </a:lnSpc>
              <a:spcAft>
                <a:spcPts val="600"/>
              </a:spcAft>
              <a:buFont typeface="Arial" panose="020B0604020202020204" pitchFamily="34" charset="0"/>
              <a:buChar char="-"/>
            </a:pPr>
            <a:r>
              <a:rPr lang="en-US">
                <a:gradFill>
                  <a:gsLst>
                    <a:gs pos="2917">
                      <a:srgbClr val="282828"/>
                    </a:gs>
                    <a:gs pos="30000">
                      <a:srgbClr val="282828"/>
                    </a:gs>
                  </a:gsLst>
                  <a:lin ang="5400000" scaled="0"/>
                </a:gradFill>
                <a:latin typeface="Segoe UI"/>
              </a:rPr>
              <a:t>Your customers are already interested in your solutions if they’re visiting your website. Take advantage of that opportunity to generate Project and Visio leads.</a:t>
            </a:r>
          </a:p>
          <a:p>
            <a:pPr marL="800110" lvl="1" indent="-342905">
              <a:lnSpc>
                <a:spcPct val="90000"/>
              </a:lnSpc>
              <a:spcAft>
                <a:spcPts val="600"/>
              </a:spcAft>
              <a:buFont typeface="Arial" panose="020B0604020202020204" pitchFamily="34" charset="0"/>
              <a:buChar char="-"/>
            </a:pPr>
            <a:endParaRPr lang="en-US">
              <a:gradFill>
                <a:gsLst>
                  <a:gs pos="2917">
                    <a:srgbClr val="282828"/>
                  </a:gs>
                  <a:gs pos="30000">
                    <a:srgbClr val="282828"/>
                  </a:gs>
                </a:gsLst>
                <a:lin ang="5400000" scaled="0"/>
              </a:gradFill>
              <a:latin typeface="Segoe UI"/>
            </a:endParaRPr>
          </a:p>
          <a:p>
            <a:pPr marL="342905" indent="-342905">
              <a:lnSpc>
                <a:spcPct val="90000"/>
              </a:lnSpc>
              <a:spcAft>
                <a:spcPts val="600"/>
              </a:spcAft>
              <a:buFont typeface="Arial" panose="020B0604020202020204" pitchFamily="34" charset="0"/>
              <a:buChar char="•"/>
            </a:pPr>
            <a:r>
              <a:rPr lang="en-US" sz="2000" b="1">
                <a:gradFill>
                  <a:gsLst>
                    <a:gs pos="2917">
                      <a:srgbClr val="282828"/>
                    </a:gs>
                    <a:gs pos="30000">
                      <a:srgbClr val="282828"/>
                    </a:gs>
                  </a:gsLst>
                  <a:lin ang="5400000" scaled="0"/>
                </a:gradFill>
                <a:latin typeface="Segoe UI"/>
              </a:rPr>
              <a:t>Use different copy blocks to target different audiences</a:t>
            </a:r>
          </a:p>
          <a:p>
            <a:pPr marL="800110" lvl="1" indent="-342905">
              <a:lnSpc>
                <a:spcPct val="90000"/>
              </a:lnSpc>
              <a:spcAft>
                <a:spcPts val="600"/>
              </a:spcAft>
              <a:buFont typeface="Arial" panose="020B0604020202020204" pitchFamily="34" charset="0"/>
              <a:buChar char="-"/>
            </a:pPr>
            <a:r>
              <a:rPr lang="en-US">
                <a:gradFill>
                  <a:gsLst>
                    <a:gs pos="2917">
                      <a:srgbClr val="282828"/>
                    </a:gs>
                    <a:gs pos="30000">
                      <a:srgbClr val="282828"/>
                    </a:gs>
                  </a:gsLst>
                  <a:lin ang="5400000" scaled="0"/>
                </a:gradFill>
                <a:latin typeface="Segoe UI"/>
              </a:rPr>
              <a:t>There are eight landing pages below that cover the four sales plays for both Project and Visio. The Attach and Customer Adds plays are combined, with one page each for existing and new Microsoft 365 customers.</a:t>
            </a:r>
          </a:p>
          <a:p>
            <a:pPr marL="457205" lvl="1">
              <a:lnSpc>
                <a:spcPct val="90000"/>
              </a:lnSpc>
              <a:spcAft>
                <a:spcPts val="600"/>
              </a:spcAft>
            </a:pPr>
            <a:endParaRPr lang="en-US">
              <a:gradFill>
                <a:gsLst>
                  <a:gs pos="2917">
                    <a:srgbClr val="282828"/>
                  </a:gs>
                  <a:gs pos="30000">
                    <a:srgbClr val="282828"/>
                  </a:gs>
                </a:gsLst>
                <a:lin ang="5400000" scaled="0"/>
              </a:gradFill>
              <a:latin typeface="Segoe UI"/>
            </a:endParaRPr>
          </a:p>
          <a:p>
            <a:pPr marL="342905" indent="-342905">
              <a:lnSpc>
                <a:spcPct val="90000"/>
              </a:lnSpc>
              <a:spcAft>
                <a:spcPts val="600"/>
              </a:spcAft>
              <a:buFont typeface="Arial" panose="020B0604020202020204" pitchFamily="34" charset="0"/>
              <a:buChar char="•"/>
            </a:pPr>
            <a:r>
              <a:rPr lang="en-US" sz="2000" b="1">
                <a:gradFill>
                  <a:gsLst>
                    <a:gs pos="2917">
                      <a:srgbClr val="282828"/>
                    </a:gs>
                    <a:gs pos="30000">
                      <a:srgbClr val="282828"/>
                    </a:gs>
                  </a:gsLst>
                  <a:lin ang="5400000" scaled="0"/>
                </a:gradFill>
                <a:latin typeface="Segoe UI"/>
              </a:rPr>
              <a:t>Customize the copy so it aligns to your services</a:t>
            </a:r>
          </a:p>
          <a:p>
            <a:pPr marL="800110" lvl="1" indent="-342905">
              <a:lnSpc>
                <a:spcPct val="90000"/>
              </a:lnSpc>
              <a:spcAft>
                <a:spcPts val="600"/>
              </a:spcAft>
              <a:buFont typeface="Arial" panose="020B0604020202020204" pitchFamily="34" charset="0"/>
              <a:buChar char="-"/>
            </a:pPr>
            <a:r>
              <a:rPr lang="en-US">
                <a:gradFill>
                  <a:gsLst>
                    <a:gs pos="2917">
                      <a:srgbClr val="282828"/>
                    </a:gs>
                    <a:gs pos="30000">
                      <a:srgbClr val="282828"/>
                    </a:gs>
                  </a:gsLst>
                  <a:lin ang="5400000" scaled="0"/>
                </a:gradFill>
                <a:latin typeface="Segoe UI"/>
              </a:rPr>
              <a:t>The recommended text for each landing page is based on general services offered by most partners—but that doesn’t mean you should keep it! Update the copy as needed so it talks to your specific differentiators.</a:t>
            </a:r>
            <a:endParaRPr lang="en-US" i="1" u="sng">
              <a:gradFill>
                <a:gsLst>
                  <a:gs pos="2917">
                    <a:srgbClr val="282828"/>
                  </a:gs>
                  <a:gs pos="30000">
                    <a:srgbClr val="282828"/>
                  </a:gs>
                </a:gsLst>
                <a:lin ang="5400000" scaled="0"/>
              </a:gradFill>
              <a:latin typeface="Segoe UI"/>
            </a:endParaRPr>
          </a:p>
          <a:p>
            <a:pPr marL="800110" lvl="1" indent="-342905">
              <a:lnSpc>
                <a:spcPct val="90000"/>
              </a:lnSpc>
              <a:spcAft>
                <a:spcPts val="600"/>
              </a:spcAft>
              <a:buFont typeface="Arial" panose="020B0604020202020204" pitchFamily="34" charset="0"/>
              <a:buChar char="•"/>
            </a:pPr>
            <a:endParaRPr lang="en-US" sz="2000">
              <a:gradFill>
                <a:gsLst>
                  <a:gs pos="2917">
                    <a:srgbClr val="282828"/>
                  </a:gs>
                  <a:gs pos="30000">
                    <a:srgbClr val="282828"/>
                  </a:gs>
                </a:gsLst>
                <a:lin ang="5400000" scaled="0"/>
              </a:gradFill>
              <a:latin typeface="Segoe UI"/>
            </a:endParaRPr>
          </a:p>
          <a:p>
            <a:pPr marL="342905" lvl="1" indent="-342905">
              <a:lnSpc>
                <a:spcPct val="90000"/>
              </a:lnSpc>
              <a:spcAft>
                <a:spcPts val="600"/>
              </a:spcAft>
              <a:buFont typeface="Arial" panose="020B0604020202020204" pitchFamily="34" charset="0"/>
              <a:buChar char="•"/>
            </a:pPr>
            <a:r>
              <a:rPr lang="en-US" sz="2000" b="1">
                <a:gradFill>
                  <a:gsLst>
                    <a:gs pos="2917">
                      <a:srgbClr val="282828"/>
                    </a:gs>
                    <a:gs pos="30000">
                      <a:srgbClr val="282828"/>
                    </a:gs>
                  </a:gsLst>
                  <a:lin ang="5400000" scaled="0"/>
                </a:gradFill>
                <a:latin typeface="Segoe UI"/>
              </a:rPr>
              <a:t>Have a plan!</a:t>
            </a:r>
          </a:p>
          <a:p>
            <a:pPr marL="800110" lvl="1" indent="-342905">
              <a:lnSpc>
                <a:spcPct val="90000"/>
              </a:lnSpc>
              <a:spcAft>
                <a:spcPts val="600"/>
              </a:spcAft>
              <a:buFont typeface="Arial" panose="020B0604020202020204" pitchFamily="34" charset="0"/>
              <a:buChar char="-"/>
            </a:pPr>
            <a:r>
              <a:rPr lang="en-US">
                <a:gradFill>
                  <a:gsLst>
                    <a:gs pos="2917">
                      <a:srgbClr val="282828"/>
                    </a:gs>
                    <a:gs pos="30000">
                      <a:srgbClr val="282828"/>
                    </a:gs>
                  </a:gsLst>
                  <a:lin ang="5400000" scaled="0"/>
                </a:gradFill>
                <a:latin typeface="Segoe UI"/>
              </a:rPr>
              <a:t>Consider posting all the provided copy blocks individually at regular intervals over several months to target different audiences and maintain sales momentum for Project and Visio.</a:t>
            </a:r>
          </a:p>
        </p:txBody>
      </p:sp>
    </p:spTree>
    <p:extLst>
      <p:ext uri="{BB962C8B-B14F-4D97-AF65-F5344CB8AC3E}">
        <p14:creationId xmlns:p14="http://schemas.microsoft.com/office/powerpoint/2010/main" val="288917100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2">
            <a:extLst>
              <a:ext uri="{FF2B5EF4-FFF2-40B4-BE49-F238E27FC236}">
                <a16:creationId xmlns:a16="http://schemas.microsoft.com/office/drawing/2014/main" id="{E5F43E4C-A299-4BF0-BC5D-86579C0D74F5}"/>
              </a:ext>
            </a:extLst>
          </p:cNvPr>
          <p:cNvSpPr>
            <a:spLocks noGrp="1"/>
          </p:cNvSpPr>
          <p:nvPr/>
        </p:nvSpPr>
        <p:spPr>
          <a:xfrm>
            <a:off x="517123" y="102287"/>
            <a:ext cx="11458212" cy="1534860"/>
          </a:xfrm>
          <a:prstGeom prst="rect">
            <a:avLst/>
          </a:prstGeom>
        </p:spPr>
        <p:txBody>
          <a:bodyPr vert="horz" wrap="square" lIns="0" tIns="164592" rIns="0" bIns="0" rtlCol="0" anchor="t">
            <a:noAutofit/>
          </a:bodyPr>
          <a:lstStyle>
            <a:lvl1pPr algn="l" defTabSz="914367" rtl="0" eaLnBrk="1" latinLnBrk="0" hangingPunct="1">
              <a:lnSpc>
                <a:spcPct val="80000"/>
              </a:lnSpc>
              <a:spcBef>
                <a:spcPct val="0"/>
              </a:spcBef>
              <a:buNone/>
              <a:defRPr lang="en-US" sz="3921" b="0" kern="1200" cap="none" spc="-147" baseline="0">
                <a:ln w="3175">
                  <a:noFill/>
                </a:ln>
                <a:solidFill>
                  <a:srgbClr val="000000"/>
                </a:solidFill>
                <a:effectLst/>
                <a:latin typeface="+mj-lt"/>
                <a:ea typeface="+mn-ea"/>
                <a:cs typeface="Segoe UI Semibold" panose="020B0702040204020203" pitchFamily="34" charset="0"/>
              </a:defRPr>
            </a:lvl1pPr>
          </a:lstStyle>
          <a:p>
            <a:r>
              <a:rPr lang="en-US" sz="3200">
                <a:solidFill>
                  <a:schemeClr val="accent1"/>
                </a:solidFill>
                <a:latin typeface="Segoe UI Semibold" panose="020B0702040204020203" pitchFamily="34" charset="0"/>
              </a:rPr>
              <a:t>Seat Expansion: </a:t>
            </a:r>
            <a:r>
              <a:rPr lang="en-US" sz="3200">
                <a:latin typeface="Segoe UI Semibold" panose="020B0702040204020203" pitchFamily="34" charset="0"/>
              </a:rPr>
              <a:t>Website copy block – Project</a:t>
            </a:r>
            <a:endParaRPr sz="3200">
              <a:latin typeface="Segoe UI Light"/>
            </a:endParaRPr>
          </a:p>
        </p:txBody>
      </p:sp>
      <p:pic>
        <p:nvPicPr>
          <p:cNvPr id="16" name="Picture 15" descr="A picture containing orange, indoor, person, floor&#10;&#10;Description automatically generated">
            <a:extLst>
              <a:ext uri="{FF2B5EF4-FFF2-40B4-BE49-F238E27FC236}">
                <a16:creationId xmlns:a16="http://schemas.microsoft.com/office/drawing/2014/main" id="{4794866A-A8B6-43B4-B598-92CDFDC97D2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170122" y="1055271"/>
            <a:ext cx="12021012" cy="5802729"/>
          </a:xfrm>
          <a:custGeom>
            <a:avLst/>
            <a:gdLst>
              <a:gd name="connsiteX0" fmla="*/ 0 w 12021012"/>
              <a:gd name="connsiteY0" fmla="*/ 0 h 5802729"/>
              <a:gd name="connsiteX1" fmla="*/ 12021012 w 12021012"/>
              <a:gd name="connsiteY1" fmla="*/ 0 h 5802729"/>
              <a:gd name="connsiteX2" fmla="*/ 12021012 w 12021012"/>
              <a:gd name="connsiteY2" fmla="*/ 5802729 h 5802729"/>
              <a:gd name="connsiteX3" fmla="*/ 0 w 12021012"/>
              <a:gd name="connsiteY3" fmla="*/ 5802729 h 5802729"/>
            </a:gdLst>
            <a:ahLst/>
            <a:cxnLst>
              <a:cxn ang="0">
                <a:pos x="connsiteX0" y="connsiteY0"/>
              </a:cxn>
              <a:cxn ang="0">
                <a:pos x="connsiteX1" y="connsiteY1"/>
              </a:cxn>
              <a:cxn ang="0">
                <a:pos x="connsiteX2" y="connsiteY2"/>
              </a:cxn>
              <a:cxn ang="0">
                <a:pos x="connsiteX3" y="connsiteY3"/>
              </a:cxn>
            </a:cxnLst>
            <a:rect l="l" t="t" r="r" b="b"/>
            <a:pathLst>
              <a:path w="12021012" h="5802729">
                <a:moveTo>
                  <a:pt x="0" y="0"/>
                </a:moveTo>
                <a:lnTo>
                  <a:pt x="12021012" y="0"/>
                </a:lnTo>
                <a:lnTo>
                  <a:pt x="12021012" y="5802729"/>
                </a:lnTo>
                <a:lnTo>
                  <a:pt x="0" y="5802729"/>
                </a:lnTo>
                <a:close/>
              </a:path>
            </a:pathLst>
          </a:custGeom>
        </p:spPr>
      </p:pic>
      <p:sp>
        <p:nvSpPr>
          <p:cNvPr id="3" name="Rectangle 2">
            <a:extLst>
              <a:ext uri="{FF2B5EF4-FFF2-40B4-BE49-F238E27FC236}">
                <a16:creationId xmlns:a16="http://schemas.microsoft.com/office/drawing/2014/main" id="{58209602-68C4-4546-B08A-D2A4E1F91315}"/>
              </a:ext>
            </a:extLst>
          </p:cNvPr>
          <p:cNvSpPr/>
          <p:nvPr/>
        </p:nvSpPr>
        <p:spPr bwMode="auto">
          <a:xfrm>
            <a:off x="866" y="972"/>
            <a:ext cx="169256" cy="6857028"/>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38"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8" name="Rectangle 7">
            <a:extLst>
              <a:ext uri="{FF2B5EF4-FFF2-40B4-BE49-F238E27FC236}">
                <a16:creationId xmlns:a16="http://schemas.microsoft.com/office/drawing/2014/main" id="{C5F6147A-1F80-4A26-B733-68B0ADB66E5D}"/>
              </a:ext>
            </a:extLst>
          </p:cNvPr>
          <p:cNvSpPr/>
          <p:nvPr/>
        </p:nvSpPr>
        <p:spPr bwMode="auto">
          <a:xfrm>
            <a:off x="913998" y="2383224"/>
            <a:ext cx="10364001" cy="4474776"/>
          </a:xfrm>
          <a:prstGeom prst="rect">
            <a:avLst/>
          </a:prstGeom>
          <a:solidFill>
            <a:schemeClr val="tx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9" name="Rectangle 8">
            <a:extLst>
              <a:ext uri="{FF2B5EF4-FFF2-40B4-BE49-F238E27FC236}">
                <a16:creationId xmlns:a16="http://schemas.microsoft.com/office/drawing/2014/main" id="{78A9564E-E966-4B74-A5F9-D07C09311460}"/>
              </a:ext>
            </a:extLst>
          </p:cNvPr>
          <p:cNvSpPr/>
          <p:nvPr/>
        </p:nvSpPr>
        <p:spPr>
          <a:xfrm>
            <a:off x="1203599" y="2637917"/>
            <a:ext cx="9784798" cy="2115451"/>
          </a:xfrm>
          <a:prstGeom prst="rect">
            <a:avLst/>
          </a:prstGeom>
        </p:spPr>
        <p:txBody>
          <a:bodyPr wrap="square">
            <a:spAutoFit/>
          </a:bodyPr>
          <a:lstStyle/>
          <a:p>
            <a:pPr defTabSz="914367">
              <a:lnSpc>
                <a:spcPct val="80000"/>
              </a:lnSpc>
              <a:spcAft>
                <a:spcPts val="800"/>
              </a:spcAft>
              <a:buSzPct val="90000"/>
              <a:defRPr/>
            </a:pPr>
            <a:r>
              <a:rPr lang="en-US" sz="2800" dirty="0">
                <a:solidFill>
                  <a:schemeClr val="bg1"/>
                </a:solidFill>
                <a:latin typeface="Segoe UI Semilight" panose="020B0402040204020203" pitchFamily="34" charset="0"/>
                <a:cs typeface="Segoe UI Semilight" panose="020B0402040204020203" pitchFamily="34" charset="0"/>
              </a:rPr>
              <a:t>Microsoft Project has the tools to manage any project—no matter the industry or role</a:t>
            </a:r>
            <a:endParaRPr lang="en-US" sz="1765" dirty="0">
              <a:solidFill>
                <a:schemeClr val="bg1"/>
              </a:solidFill>
              <a:latin typeface="Segoe UI Semilight" panose="020B0402040204020203" pitchFamily="34" charset="0"/>
              <a:cs typeface="Segoe UI Semilight" panose="020B0402040204020203" pitchFamily="34" charset="0"/>
            </a:endParaRPr>
          </a:p>
          <a:p>
            <a:pPr defTabSz="914367">
              <a:buSzPct val="90000"/>
              <a:defRPr/>
            </a:pPr>
            <a:r>
              <a:rPr lang="en-US" sz="1600" dirty="0">
                <a:solidFill>
                  <a:schemeClr val="bg1"/>
                </a:solidFill>
                <a:highlight>
                  <a:srgbClr val="C0C0C0"/>
                </a:highlight>
                <a:latin typeface="Segoe UI Semilight" panose="020B0402040204020203" pitchFamily="34" charset="0"/>
                <a:cs typeface="Segoe UI Semilight" panose="020B0402040204020203" pitchFamily="34" charset="0"/>
              </a:rPr>
              <a:t>&lt;</a:t>
            </a:r>
            <a:r>
              <a:rPr lang="en-US" sz="1600" dirty="0" err="1">
                <a:solidFill>
                  <a:schemeClr val="bg1"/>
                </a:solidFill>
                <a:highlight>
                  <a:srgbClr val="C0C0C0"/>
                </a:highlight>
                <a:latin typeface="Segoe UI Semilight" panose="020B0402040204020203" pitchFamily="34" charset="0"/>
                <a:cs typeface="Segoe UI Semilight" panose="020B0402040204020203" pitchFamily="34" charset="0"/>
              </a:rPr>
              <a:t>PartnerName</a:t>
            </a:r>
            <a:r>
              <a:rPr lang="en-US" sz="1600" dirty="0">
                <a:solidFill>
                  <a:schemeClr val="bg1"/>
                </a:solidFill>
                <a:highlight>
                  <a:srgbClr val="C0C0C0"/>
                </a:highlight>
                <a:latin typeface="Segoe UI Semilight" panose="020B0402040204020203" pitchFamily="34" charset="0"/>
                <a:cs typeface="Segoe UI Semilight" panose="020B0402040204020203" pitchFamily="34" charset="0"/>
              </a:rPr>
              <a:t>&gt; </a:t>
            </a:r>
            <a:r>
              <a:rPr lang="en-US" sz="1600" dirty="0">
                <a:solidFill>
                  <a:schemeClr val="bg1"/>
                </a:solidFill>
                <a:latin typeface="Segoe UI Semilight" panose="020B0402040204020203" pitchFamily="34" charset="0"/>
                <a:cs typeface="Segoe UI Semilight" panose="020B0402040204020203" pitchFamily="34" charset="0"/>
              </a:rPr>
              <a:t>can help you optimize Microsoft Project to meet the specific demands of your industry and your role. With a more tailored project management approach, you can enable everyone in </a:t>
            </a:r>
            <a:br>
              <a:rPr lang="en-US" sz="1600" dirty="0">
                <a:solidFill>
                  <a:schemeClr val="bg1"/>
                </a:solidFill>
                <a:latin typeface="Segoe UI Semilight" panose="020B0402040204020203" pitchFamily="34" charset="0"/>
                <a:cs typeface="Segoe UI Semilight" panose="020B0402040204020203" pitchFamily="34" charset="0"/>
              </a:rPr>
            </a:br>
            <a:r>
              <a:rPr lang="en-US" sz="1600" dirty="0">
                <a:solidFill>
                  <a:schemeClr val="bg1"/>
                </a:solidFill>
                <a:latin typeface="Segoe UI Semilight" panose="020B0402040204020203" pitchFamily="34" charset="0"/>
                <a:cs typeface="Segoe UI Semilight" panose="020B0402040204020203" pitchFamily="34" charset="0"/>
              </a:rPr>
              <a:t>your organization to deliver the right project results that advance your business strategies.</a:t>
            </a:r>
          </a:p>
          <a:p>
            <a:pPr defTabSz="914367">
              <a:buSzPct val="90000"/>
              <a:defRPr/>
            </a:pPr>
            <a:endParaRPr lang="en-US" sz="1600" dirty="0">
              <a:solidFill>
                <a:schemeClr val="bg1"/>
              </a:solidFill>
              <a:latin typeface="Segoe UI Semilight" panose="020B0402040204020203" pitchFamily="34" charset="0"/>
              <a:cs typeface="Segoe UI Semilight" panose="020B0402040204020203" pitchFamily="34" charset="0"/>
            </a:endParaRPr>
          </a:p>
          <a:p>
            <a:pPr defTabSz="914367">
              <a:buSzPct val="90000"/>
              <a:defRPr/>
            </a:pPr>
            <a:r>
              <a:rPr lang="en-US" sz="1600" dirty="0">
                <a:solidFill>
                  <a:schemeClr val="bg1"/>
                </a:solidFill>
                <a:latin typeface="Segoe UI Semilight" panose="020B0402040204020203" pitchFamily="34" charset="0"/>
                <a:cs typeface="Segoe UI Semilight" panose="020B0402040204020203" pitchFamily="34" charset="0"/>
              </a:rPr>
              <a:t>See select examples of industry and role use cases that Microsoft Project supports.</a:t>
            </a:r>
          </a:p>
        </p:txBody>
      </p:sp>
      <p:sp>
        <p:nvSpPr>
          <p:cNvPr id="12" name="Rectangle 11">
            <a:extLst>
              <a:ext uri="{FF2B5EF4-FFF2-40B4-BE49-F238E27FC236}">
                <a16:creationId xmlns:a16="http://schemas.microsoft.com/office/drawing/2014/main" id="{CED74EC9-1694-48F6-9811-4BF325939EEF}"/>
              </a:ext>
            </a:extLst>
          </p:cNvPr>
          <p:cNvSpPr/>
          <p:nvPr/>
        </p:nvSpPr>
        <p:spPr>
          <a:xfrm>
            <a:off x="1196409" y="5859849"/>
            <a:ext cx="9799179" cy="82576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10" name="Rectangle 9">
            <a:extLst>
              <a:ext uri="{FF2B5EF4-FFF2-40B4-BE49-F238E27FC236}">
                <a16:creationId xmlns:a16="http://schemas.microsoft.com/office/drawing/2014/main" id="{20DEEDB9-5CE4-4AF5-8954-F66FD300FDD9}"/>
              </a:ext>
            </a:extLst>
          </p:cNvPr>
          <p:cNvSpPr/>
          <p:nvPr/>
        </p:nvSpPr>
        <p:spPr>
          <a:xfrm>
            <a:off x="4387618" y="6044131"/>
            <a:ext cx="1005840" cy="457200"/>
          </a:xfrm>
          <a:prstGeom prst="rect">
            <a:avLst/>
          </a:prstGeom>
          <a:solidFill>
            <a:srgbClr val="3175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latin typeface="Segoe UI Semibold" panose="020B0702040204020203" pitchFamily="34" charset="0"/>
                <a:cs typeface="Segoe UI Semibold" panose="020B0702040204020203" pitchFamily="34" charset="0"/>
              </a:rPr>
              <a:t>Contact us</a:t>
            </a:r>
          </a:p>
        </p:txBody>
      </p:sp>
      <p:sp>
        <p:nvSpPr>
          <p:cNvPr id="18" name="Rectangle 17">
            <a:extLst>
              <a:ext uri="{FF2B5EF4-FFF2-40B4-BE49-F238E27FC236}">
                <a16:creationId xmlns:a16="http://schemas.microsoft.com/office/drawing/2014/main" id="{027788F8-2CE7-4CC4-A0A0-9049265C6910}"/>
              </a:ext>
            </a:extLst>
          </p:cNvPr>
          <p:cNvSpPr/>
          <p:nvPr/>
        </p:nvSpPr>
        <p:spPr>
          <a:xfrm>
            <a:off x="1373812" y="6112754"/>
            <a:ext cx="2812246" cy="338554"/>
          </a:xfrm>
          <a:prstGeom prst="rect">
            <a:avLst/>
          </a:prstGeom>
        </p:spPr>
        <p:txBody>
          <a:bodyPr wrap="square">
            <a:spAutoFit/>
          </a:bodyPr>
          <a:lstStyle/>
          <a:p>
            <a:pPr algn="ctr"/>
            <a:r>
              <a:rPr lang="en-US" sz="1600" dirty="0">
                <a:latin typeface="Segoe UI" panose="020B0502040204020203" pitchFamily="34" charset="0"/>
                <a:cs typeface="Segoe UI" panose="020B0502040204020203" pitchFamily="34" charset="0"/>
              </a:rPr>
              <a:t>Ready to try or buy Project?</a:t>
            </a:r>
          </a:p>
        </p:txBody>
      </p:sp>
      <p:cxnSp>
        <p:nvCxnSpPr>
          <p:cNvPr id="7" name="Straight Connector 6">
            <a:extLst>
              <a:ext uri="{FF2B5EF4-FFF2-40B4-BE49-F238E27FC236}">
                <a16:creationId xmlns:a16="http://schemas.microsoft.com/office/drawing/2014/main" id="{6FDB84D8-2D9E-4587-AA40-FD081C4991D5}"/>
              </a:ext>
            </a:extLst>
          </p:cNvPr>
          <p:cNvCxnSpPr/>
          <p:nvPr/>
        </p:nvCxnSpPr>
        <p:spPr>
          <a:xfrm>
            <a:off x="5582454" y="6072201"/>
            <a:ext cx="0" cy="40106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60D07666-FA1D-4682-A292-3CAD56CF4C92}"/>
              </a:ext>
            </a:extLst>
          </p:cNvPr>
          <p:cNvSpPr/>
          <p:nvPr/>
        </p:nvSpPr>
        <p:spPr>
          <a:xfrm>
            <a:off x="1251046" y="4827797"/>
            <a:ext cx="1671292" cy="4053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Manufacturing</a:t>
            </a:r>
          </a:p>
        </p:txBody>
      </p:sp>
      <p:sp>
        <p:nvSpPr>
          <p:cNvPr id="21" name="Rectangle 20">
            <a:extLst>
              <a:ext uri="{FF2B5EF4-FFF2-40B4-BE49-F238E27FC236}">
                <a16:creationId xmlns:a16="http://schemas.microsoft.com/office/drawing/2014/main" id="{BE5FA314-ED67-4C51-928E-1DEE9B42565C}"/>
              </a:ext>
            </a:extLst>
          </p:cNvPr>
          <p:cNvSpPr/>
          <p:nvPr/>
        </p:nvSpPr>
        <p:spPr>
          <a:xfrm>
            <a:off x="3249547" y="4825546"/>
            <a:ext cx="1671292" cy="4053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Financial Services</a:t>
            </a:r>
          </a:p>
        </p:txBody>
      </p:sp>
      <p:sp>
        <p:nvSpPr>
          <p:cNvPr id="22" name="Rectangle 21">
            <a:extLst>
              <a:ext uri="{FF2B5EF4-FFF2-40B4-BE49-F238E27FC236}">
                <a16:creationId xmlns:a16="http://schemas.microsoft.com/office/drawing/2014/main" id="{95413010-7079-417B-A3DF-ECD092E1FE85}"/>
              </a:ext>
            </a:extLst>
          </p:cNvPr>
          <p:cNvSpPr/>
          <p:nvPr/>
        </p:nvSpPr>
        <p:spPr>
          <a:xfrm>
            <a:off x="5248048" y="4827797"/>
            <a:ext cx="1671292" cy="4053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Healthcare</a:t>
            </a:r>
          </a:p>
        </p:txBody>
      </p:sp>
      <p:sp>
        <p:nvSpPr>
          <p:cNvPr id="23" name="Rectangle 22">
            <a:extLst>
              <a:ext uri="{FF2B5EF4-FFF2-40B4-BE49-F238E27FC236}">
                <a16:creationId xmlns:a16="http://schemas.microsoft.com/office/drawing/2014/main" id="{88696E8C-A1EE-43C7-8E01-80D225D1E388}"/>
              </a:ext>
            </a:extLst>
          </p:cNvPr>
          <p:cNvSpPr/>
          <p:nvPr/>
        </p:nvSpPr>
        <p:spPr>
          <a:xfrm>
            <a:off x="7246549" y="4819467"/>
            <a:ext cx="1671292" cy="4053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Construction and </a:t>
            </a:r>
            <a:br>
              <a:rPr lang="en-US" sz="1200"/>
            </a:br>
            <a:r>
              <a:rPr lang="en-US" sz="1200"/>
              <a:t>Real Estate</a:t>
            </a:r>
          </a:p>
        </p:txBody>
      </p:sp>
      <p:sp>
        <p:nvSpPr>
          <p:cNvPr id="24" name="Rectangle 23">
            <a:extLst>
              <a:ext uri="{FF2B5EF4-FFF2-40B4-BE49-F238E27FC236}">
                <a16:creationId xmlns:a16="http://schemas.microsoft.com/office/drawing/2014/main" id="{BA7C66A9-603D-419E-9EEB-82FBFBC47248}"/>
              </a:ext>
            </a:extLst>
          </p:cNvPr>
          <p:cNvSpPr/>
          <p:nvPr/>
        </p:nvSpPr>
        <p:spPr>
          <a:xfrm>
            <a:off x="9245049" y="4819466"/>
            <a:ext cx="1671292" cy="4053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Professional Services</a:t>
            </a:r>
          </a:p>
        </p:txBody>
      </p:sp>
      <p:sp>
        <p:nvSpPr>
          <p:cNvPr id="25" name="Rectangle 24">
            <a:extLst>
              <a:ext uri="{FF2B5EF4-FFF2-40B4-BE49-F238E27FC236}">
                <a16:creationId xmlns:a16="http://schemas.microsoft.com/office/drawing/2014/main" id="{71AF5B79-1C82-4163-B6ED-BC68F9512C5C}"/>
              </a:ext>
            </a:extLst>
          </p:cNvPr>
          <p:cNvSpPr/>
          <p:nvPr/>
        </p:nvSpPr>
        <p:spPr>
          <a:xfrm>
            <a:off x="1251046" y="5306873"/>
            <a:ext cx="1671292" cy="4053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Information Technology</a:t>
            </a:r>
          </a:p>
        </p:txBody>
      </p:sp>
      <p:sp>
        <p:nvSpPr>
          <p:cNvPr id="26" name="Rectangle 25">
            <a:extLst>
              <a:ext uri="{FF2B5EF4-FFF2-40B4-BE49-F238E27FC236}">
                <a16:creationId xmlns:a16="http://schemas.microsoft.com/office/drawing/2014/main" id="{087A67FF-0E21-46CD-9E57-44E9261A1DBA}"/>
              </a:ext>
            </a:extLst>
          </p:cNvPr>
          <p:cNvSpPr/>
          <p:nvPr/>
        </p:nvSpPr>
        <p:spPr>
          <a:xfrm>
            <a:off x="3249547" y="5304622"/>
            <a:ext cx="1671292" cy="4053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Human Resources</a:t>
            </a:r>
          </a:p>
        </p:txBody>
      </p:sp>
      <p:sp>
        <p:nvSpPr>
          <p:cNvPr id="27" name="Rectangle 26">
            <a:extLst>
              <a:ext uri="{FF2B5EF4-FFF2-40B4-BE49-F238E27FC236}">
                <a16:creationId xmlns:a16="http://schemas.microsoft.com/office/drawing/2014/main" id="{4D20056F-1A23-463F-9DB8-E23DEAB01835}"/>
              </a:ext>
            </a:extLst>
          </p:cNvPr>
          <p:cNvSpPr/>
          <p:nvPr/>
        </p:nvSpPr>
        <p:spPr>
          <a:xfrm>
            <a:off x="5248048" y="5306873"/>
            <a:ext cx="1671292" cy="4053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Operational Support</a:t>
            </a:r>
          </a:p>
        </p:txBody>
      </p:sp>
      <p:sp>
        <p:nvSpPr>
          <p:cNvPr id="28" name="Rectangle 27">
            <a:extLst>
              <a:ext uri="{FF2B5EF4-FFF2-40B4-BE49-F238E27FC236}">
                <a16:creationId xmlns:a16="http://schemas.microsoft.com/office/drawing/2014/main" id="{ACA75547-DB06-4F39-A973-5BCC5C7293E7}"/>
              </a:ext>
            </a:extLst>
          </p:cNvPr>
          <p:cNvSpPr/>
          <p:nvPr/>
        </p:nvSpPr>
        <p:spPr>
          <a:xfrm>
            <a:off x="7246549" y="5298543"/>
            <a:ext cx="1671292" cy="4053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Finance</a:t>
            </a:r>
          </a:p>
        </p:txBody>
      </p:sp>
      <p:sp>
        <p:nvSpPr>
          <p:cNvPr id="29" name="Rectangle 28">
            <a:extLst>
              <a:ext uri="{FF2B5EF4-FFF2-40B4-BE49-F238E27FC236}">
                <a16:creationId xmlns:a16="http://schemas.microsoft.com/office/drawing/2014/main" id="{7F7EDA8A-6CA3-4568-A1AA-5C894B09B634}"/>
              </a:ext>
            </a:extLst>
          </p:cNvPr>
          <p:cNvSpPr/>
          <p:nvPr/>
        </p:nvSpPr>
        <p:spPr>
          <a:xfrm>
            <a:off x="9245049" y="5298542"/>
            <a:ext cx="1671292" cy="4053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Business Intelligence</a:t>
            </a:r>
          </a:p>
        </p:txBody>
      </p:sp>
      <p:sp>
        <p:nvSpPr>
          <p:cNvPr id="30" name="Rectangle 29">
            <a:extLst>
              <a:ext uri="{FF2B5EF4-FFF2-40B4-BE49-F238E27FC236}">
                <a16:creationId xmlns:a16="http://schemas.microsoft.com/office/drawing/2014/main" id="{7A331147-3CB0-4BEC-BCF4-D501AF86FCF3}"/>
              </a:ext>
            </a:extLst>
          </p:cNvPr>
          <p:cNvSpPr/>
          <p:nvPr/>
        </p:nvSpPr>
        <p:spPr>
          <a:xfrm>
            <a:off x="6798709" y="5894421"/>
            <a:ext cx="2980624" cy="338554"/>
          </a:xfrm>
          <a:prstGeom prst="rect">
            <a:avLst/>
          </a:prstGeom>
        </p:spPr>
        <p:txBody>
          <a:bodyPr wrap="none">
            <a:spAutoFit/>
          </a:bodyPr>
          <a:lstStyle/>
          <a:p>
            <a:pPr algn="ctr"/>
            <a:r>
              <a:rPr lang="en-US" sz="1600">
                <a:latin typeface="Segoe UI" panose="020B0502040204020203" pitchFamily="34" charset="0"/>
                <a:cs typeface="Segoe UI" panose="020B0502040204020203" pitchFamily="34" charset="0"/>
              </a:rPr>
              <a:t>Learn more about our services </a:t>
            </a:r>
          </a:p>
        </p:txBody>
      </p:sp>
      <p:sp>
        <p:nvSpPr>
          <p:cNvPr id="4" name="Rectangle 3">
            <a:extLst>
              <a:ext uri="{FF2B5EF4-FFF2-40B4-BE49-F238E27FC236}">
                <a16:creationId xmlns:a16="http://schemas.microsoft.com/office/drawing/2014/main" id="{8D6770A6-D633-430B-942D-02B77C3A2578}"/>
              </a:ext>
            </a:extLst>
          </p:cNvPr>
          <p:cNvSpPr/>
          <p:nvPr/>
        </p:nvSpPr>
        <p:spPr>
          <a:xfrm>
            <a:off x="5864087" y="627088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Configuration</a:t>
            </a:r>
          </a:p>
        </p:txBody>
      </p:sp>
      <p:sp>
        <p:nvSpPr>
          <p:cNvPr id="31" name="Rectangle 30">
            <a:extLst>
              <a:ext uri="{FF2B5EF4-FFF2-40B4-BE49-F238E27FC236}">
                <a16:creationId xmlns:a16="http://schemas.microsoft.com/office/drawing/2014/main" id="{E917FCFA-295C-463B-88F1-61CF15E8E474}"/>
              </a:ext>
            </a:extLst>
          </p:cNvPr>
          <p:cNvSpPr/>
          <p:nvPr/>
        </p:nvSpPr>
        <p:spPr>
          <a:xfrm>
            <a:off x="7693806" y="626346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Training</a:t>
            </a:r>
          </a:p>
        </p:txBody>
      </p:sp>
      <p:sp>
        <p:nvSpPr>
          <p:cNvPr id="32" name="Rectangle 31">
            <a:extLst>
              <a:ext uri="{FF2B5EF4-FFF2-40B4-BE49-F238E27FC236}">
                <a16:creationId xmlns:a16="http://schemas.microsoft.com/office/drawing/2014/main" id="{4A528589-DA39-40AB-9531-903038A904BC}"/>
              </a:ext>
            </a:extLst>
          </p:cNvPr>
          <p:cNvSpPr/>
          <p:nvPr/>
        </p:nvSpPr>
        <p:spPr>
          <a:xfrm>
            <a:off x="9523524" y="627088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Support</a:t>
            </a:r>
          </a:p>
        </p:txBody>
      </p:sp>
      <p:sp>
        <p:nvSpPr>
          <p:cNvPr id="5" name="Speech Bubble: Rectangle 4">
            <a:extLst>
              <a:ext uri="{FF2B5EF4-FFF2-40B4-BE49-F238E27FC236}">
                <a16:creationId xmlns:a16="http://schemas.microsoft.com/office/drawing/2014/main" id="{BB49A387-B3AB-47F1-AE94-077C30FE2738}"/>
              </a:ext>
            </a:extLst>
          </p:cNvPr>
          <p:cNvSpPr/>
          <p:nvPr/>
        </p:nvSpPr>
        <p:spPr>
          <a:xfrm>
            <a:off x="10860145" y="2938509"/>
            <a:ext cx="1671292" cy="1880957"/>
          </a:xfrm>
          <a:prstGeom prst="wedgeRectCallout">
            <a:avLst>
              <a:gd name="adj1" fmla="val -115188"/>
              <a:gd name="adj2" fmla="val 61529"/>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dirty="0"/>
              <a:t>Partners to design as an expandable drop-down list or a table with more content (see </a:t>
            </a:r>
            <a:r>
              <a:rPr lang="en-US" sz="1200" b="1" dirty="0"/>
              <a:t>Sales Playbook &gt; Industry and Role Guidance</a:t>
            </a:r>
            <a:r>
              <a:rPr lang="en-US" sz="1200" dirty="0"/>
              <a:t>) </a:t>
            </a:r>
          </a:p>
        </p:txBody>
      </p:sp>
      <p:sp>
        <p:nvSpPr>
          <p:cNvPr id="33" name="Speech Bubble: Rectangle 32">
            <a:extLst>
              <a:ext uri="{FF2B5EF4-FFF2-40B4-BE49-F238E27FC236}">
                <a16:creationId xmlns:a16="http://schemas.microsoft.com/office/drawing/2014/main" id="{868EE30A-F7BC-447F-A80B-D92DFE18844C}"/>
              </a:ext>
            </a:extLst>
          </p:cNvPr>
          <p:cNvSpPr/>
          <p:nvPr/>
        </p:nvSpPr>
        <p:spPr>
          <a:xfrm>
            <a:off x="10995588" y="5380771"/>
            <a:ext cx="1364802" cy="890110"/>
          </a:xfrm>
          <a:prstGeom prst="wedgeRectCallout">
            <a:avLst>
              <a:gd name="adj1" fmla="val -115188"/>
              <a:gd name="adj2" fmla="val 61529"/>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dirty="0"/>
              <a:t>Partners to customize the list of their value-added services</a:t>
            </a:r>
          </a:p>
        </p:txBody>
      </p:sp>
    </p:spTree>
    <p:extLst>
      <p:ext uri="{BB962C8B-B14F-4D97-AF65-F5344CB8AC3E}">
        <p14:creationId xmlns:p14="http://schemas.microsoft.com/office/powerpoint/2010/main" val="20555272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right)">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2">
            <a:extLst>
              <a:ext uri="{FF2B5EF4-FFF2-40B4-BE49-F238E27FC236}">
                <a16:creationId xmlns:a16="http://schemas.microsoft.com/office/drawing/2014/main" id="{02286A9B-C95A-4348-9FA6-76D0884036C8}"/>
              </a:ext>
            </a:extLst>
          </p:cNvPr>
          <p:cNvSpPr>
            <a:spLocks noGrp="1"/>
          </p:cNvSpPr>
          <p:nvPr/>
        </p:nvSpPr>
        <p:spPr>
          <a:xfrm>
            <a:off x="517123" y="102287"/>
            <a:ext cx="11458212" cy="1534860"/>
          </a:xfrm>
          <a:prstGeom prst="rect">
            <a:avLst/>
          </a:prstGeom>
        </p:spPr>
        <p:txBody>
          <a:bodyPr vert="horz" wrap="square" lIns="0" tIns="164592" rIns="0" bIns="0" rtlCol="0" anchor="t">
            <a:noAutofit/>
          </a:bodyPr>
          <a:lstStyle>
            <a:lvl1pPr algn="l" defTabSz="914367" rtl="0" eaLnBrk="1" latinLnBrk="0" hangingPunct="1">
              <a:lnSpc>
                <a:spcPct val="80000"/>
              </a:lnSpc>
              <a:spcBef>
                <a:spcPct val="0"/>
              </a:spcBef>
              <a:buNone/>
              <a:defRPr lang="en-US" sz="3921" b="0" kern="1200" cap="none" spc="-147" baseline="0">
                <a:ln w="3175">
                  <a:noFill/>
                </a:ln>
                <a:solidFill>
                  <a:srgbClr val="000000"/>
                </a:solidFill>
                <a:effectLst/>
                <a:latin typeface="+mj-lt"/>
                <a:ea typeface="+mn-ea"/>
                <a:cs typeface="Segoe UI Semibold" panose="020B0702040204020203" pitchFamily="34" charset="0"/>
              </a:defRPr>
            </a:lvl1pPr>
          </a:lstStyle>
          <a:p>
            <a:r>
              <a:rPr lang="en-US" sz="3200">
                <a:solidFill>
                  <a:schemeClr val="accent1"/>
                </a:solidFill>
                <a:latin typeface="Segoe UI Semibold" panose="020B0702040204020203" pitchFamily="34" charset="0"/>
              </a:rPr>
              <a:t>Seat Expansion: </a:t>
            </a:r>
            <a:r>
              <a:rPr lang="en-US" sz="3200">
                <a:latin typeface="Segoe UI Semibold" panose="020B0702040204020203" pitchFamily="34" charset="0"/>
              </a:rPr>
              <a:t>Website copy block – Visio</a:t>
            </a:r>
            <a:endParaRPr sz="3200">
              <a:latin typeface="Segoe UI Light"/>
            </a:endParaRPr>
          </a:p>
        </p:txBody>
      </p:sp>
      <p:pic>
        <p:nvPicPr>
          <p:cNvPr id="22" name="Picture 21">
            <a:extLst>
              <a:ext uri="{FF2B5EF4-FFF2-40B4-BE49-F238E27FC236}">
                <a16:creationId xmlns:a16="http://schemas.microsoft.com/office/drawing/2014/main" id="{4CB1C711-73AC-482A-BE30-19A71549102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169256" y="1063177"/>
            <a:ext cx="12021878" cy="5802729"/>
          </a:xfrm>
          <a:custGeom>
            <a:avLst/>
            <a:gdLst>
              <a:gd name="connsiteX0" fmla="*/ 0 w 12021878"/>
              <a:gd name="connsiteY0" fmla="*/ 0 h 5802729"/>
              <a:gd name="connsiteX1" fmla="*/ 12021878 w 12021878"/>
              <a:gd name="connsiteY1" fmla="*/ 0 h 5802729"/>
              <a:gd name="connsiteX2" fmla="*/ 12021878 w 12021878"/>
              <a:gd name="connsiteY2" fmla="*/ 5802729 h 5802729"/>
              <a:gd name="connsiteX3" fmla="*/ 0 w 12021878"/>
              <a:gd name="connsiteY3" fmla="*/ 5802729 h 5802729"/>
            </a:gdLst>
            <a:ahLst/>
            <a:cxnLst>
              <a:cxn ang="0">
                <a:pos x="connsiteX0" y="connsiteY0"/>
              </a:cxn>
              <a:cxn ang="0">
                <a:pos x="connsiteX1" y="connsiteY1"/>
              </a:cxn>
              <a:cxn ang="0">
                <a:pos x="connsiteX2" y="connsiteY2"/>
              </a:cxn>
              <a:cxn ang="0">
                <a:pos x="connsiteX3" y="connsiteY3"/>
              </a:cxn>
            </a:cxnLst>
            <a:rect l="l" t="t" r="r" b="b"/>
            <a:pathLst>
              <a:path w="12021878" h="5802729">
                <a:moveTo>
                  <a:pt x="0" y="0"/>
                </a:moveTo>
                <a:lnTo>
                  <a:pt x="12021878" y="0"/>
                </a:lnTo>
                <a:lnTo>
                  <a:pt x="12021878" y="5802729"/>
                </a:lnTo>
                <a:lnTo>
                  <a:pt x="0" y="5802729"/>
                </a:lnTo>
                <a:close/>
              </a:path>
            </a:pathLst>
          </a:custGeom>
        </p:spPr>
      </p:pic>
      <p:sp>
        <p:nvSpPr>
          <p:cNvPr id="3" name="Rectangle 2">
            <a:extLst>
              <a:ext uri="{FF2B5EF4-FFF2-40B4-BE49-F238E27FC236}">
                <a16:creationId xmlns:a16="http://schemas.microsoft.com/office/drawing/2014/main" id="{58209602-68C4-4546-B08A-D2A4E1F91315}"/>
              </a:ext>
            </a:extLst>
          </p:cNvPr>
          <p:cNvSpPr/>
          <p:nvPr/>
        </p:nvSpPr>
        <p:spPr bwMode="auto">
          <a:xfrm>
            <a:off x="866" y="972"/>
            <a:ext cx="169256" cy="6857028"/>
          </a:xfrm>
          <a:prstGeom prst="rect">
            <a:avLst/>
          </a:prstGeom>
          <a:solidFill>
            <a:srgbClr val="0078D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38"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Semilight"/>
              <a:ea typeface="Segoe UI" pitchFamily="34" charset="0"/>
              <a:cs typeface="Segoe UI" pitchFamily="34" charset="0"/>
            </a:endParaRPr>
          </a:p>
        </p:txBody>
      </p:sp>
      <p:sp>
        <p:nvSpPr>
          <p:cNvPr id="8" name="Rectangle 7">
            <a:extLst>
              <a:ext uri="{FF2B5EF4-FFF2-40B4-BE49-F238E27FC236}">
                <a16:creationId xmlns:a16="http://schemas.microsoft.com/office/drawing/2014/main" id="{C5F6147A-1F80-4A26-B733-68B0ADB66E5D}"/>
              </a:ext>
            </a:extLst>
          </p:cNvPr>
          <p:cNvSpPr/>
          <p:nvPr/>
        </p:nvSpPr>
        <p:spPr bwMode="auto">
          <a:xfrm>
            <a:off x="913998" y="2391130"/>
            <a:ext cx="10364001" cy="4474776"/>
          </a:xfrm>
          <a:prstGeom prst="rect">
            <a:avLst/>
          </a:prstGeom>
          <a:solidFill>
            <a:schemeClr val="tx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9" name="Rectangle 8">
            <a:extLst>
              <a:ext uri="{FF2B5EF4-FFF2-40B4-BE49-F238E27FC236}">
                <a16:creationId xmlns:a16="http://schemas.microsoft.com/office/drawing/2014/main" id="{78A9564E-E966-4B74-A5F9-D07C09311460}"/>
              </a:ext>
            </a:extLst>
          </p:cNvPr>
          <p:cNvSpPr/>
          <p:nvPr/>
        </p:nvSpPr>
        <p:spPr>
          <a:xfrm>
            <a:off x="1199449" y="2637917"/>
            <a:ext cx="9784798" cy="2115451"/>
          </a:xfrm>
          <a:prstGeom prst="rect">
            <a:avLst/>
          </a:prstGeom>
        </p:spPr>
        <p:txBody>
          <a:bodyPr wrap="square">
            <a:spAutoFit/>
          </a:bodyPr>
          <a:lstStyle/>
          <a:p>
            <a:pPr defTabSz="914367">
              <a:lnSpc>
                <a:spcPct val="80000"/>
              </a:lnSpc>
              <a:spcAft>
                <a:spcPts val="800"/>
              </a:spcAft>
              <a:buSzPct val="90000"/>
              <a:defRPr/>
            </a:pPr>
            <a:r>
              <a:rPr lang="en-US" sz="2800" dirty="0">
                <a:solidFill>
                  <a:schemeClr val="bg1"/>
                </a:solidFill>
                <a:latin typeface="Segoe UI Semilight" panose="020B0402040204020203" pitchFamily="34" charset="0"/>
                <a:cs typeface="Segoe UI Semilight" panose="020B0402040204020203" pitchFamily="34" charset="0"/>
              </a:rPr>
              <a:t>Visio has the tools to design the workflows and get the visualized data insights you need for your industry</a:t>
            </a:r>
            <a:endParaRPr lang="en-US" sz="1765" dirty="0">
              <a:solidFill>
                <a:schemeClr val="bg1"/>
              </a:solidFill>
              <a:latin typeface="Segoe UI Semilight" panose="020B0402040204020203" pitchFamily="34" charset="0"/>
              <a:cs typeface="Segoe UI Semilight" panose="020B0402040204020203" pitchFamily="34" charset="0"/>
            </a:endParaRPr>
          </a:p>
          <a:p>
            <a:pPr defTabSz="914367">
              <a:buSzPct val="90000"/>
              <a:defRPr/>
            </a:pPr>
            <a:r>
              <a:rPr lang="en-US" sz="1600" dirty="0">
                <a:solidFill>
                  <a:schemeClr val="bg1"/>
                </a:solidFill>
                <a:highlight>
                  <a:srgbClr val="C0C0C0"/>
                </a:highlight>
                <a:latin typeface="Segoe UI Semilight" panose="020B0402040204020203" pitchFamily="34" charset="0"/>
                <a:cs typeface="Segoe UI Semilight" panose="020B0402040204020203" pitchFamily="34" charset="0"/>
              </a:rPr>
              <a:t>&lt;</a:t>
            </a:r>
            <a:r>
              <a:rPr lang="en-US" sz="1600" dirty="0" err="1">
                <a:solidFill>
                  <a:schemeClr val="bg1"/>
                </a:solidFill>
                <a:highlight>
                  <a:srgbClr val="C0C0C0"/>
                </a:highlight>
                <a:latin typeface="Segoe UI Semilight" panose="020B0402040204020203" pitchFamily="34" charset="0"/>
                <a:cs typeface="Segoe UI Semilight" panose="020B0402040204020203" pitchFamily="34" charset="0"/>
              </a:rPr>
              <a:t>PartnerName</a:t>
            </a:r>
            <a:r>
              <a:rPr lang="en-US" sz="1600" dirty="0">
                <a:solidFill>
                  <a:schemeClr val="bg1"/>
                </a:solidFill>
                <a:highlight>
                  <a:srgbClr val="C0C0C0"/>
                </a:highlight>
                <a:latin typeface="Segoe UI Semilight" panose="020B0402040204020203" pitchFamily="34" charset="0"/>
                <a:cs typeface="Segoe UI Semilight" panose="020B0402040204020203" pitchFamily="34" charset="0"/>
              </a:rPr>
              <a:t>&gt; </a:t>
            </a:r>
            <a:r>
              <a:rPr lang="en-US" sz="1600" dirty="0">
                <a:solidFill>
                  <a:schemeClr val="bg1"/>
                </a:solidFill>
                <a:latin typeface="Segoe UI Semilight" panose="020B0402040204020203" pitchFamily="34" charset="0"/>
                <a:cs typeface="Segoe UI Semilight" panose="020B0402040204020203" pitchFamily="34" charset="0"/>
              </a:rPr>
              <a:t>can help you optimize Visio to meet the specific demands of your industry. With the </a:t>
            </a:r>
            <a:br>
              <a:rPr lang="en-US" sz="1600" dirty="0">
                <a:solidFill>
                  <a:schemeClr val="bg1"/>
                </a:solidFill>
                <a:latin typeface="Segoe UI Semilight" panose="020B0402040204020203" pitchFamily="34" charset="0"/>
                <a:cs typeface="Segoe UI Semilight" panose="020B0402040204020203" pitchFamily="34" charset="0"/>
              </a:rPr>
            </a:br>
            <a:r>
              <a:rPr lang="en-US" sz="1600" dirty="0">
                <a:solidFill>
                  <a:schemeClr val="bg1"/>
                </a:solidFill>
                <a:latin typeface="Segoe UI Semilight" panose="020B0402040204020203" pitchFamily="34" charset="0"/>
                <a:cs typeface="Segoe UI Semilight" panose="020B0402040204020203" pitchFamily="34" charset="0"/>
              </a:rPr>
              <a:t>right diagramming approach and integrated Microsoft 365 tools, anyone in your organization can develop </a:t>
            </a:r>
            <a:br>
              <a:rPr lang="en-US" sz="1600" dirty="0">
                <a:solidFill>
                  <a:schemeClr val="bg1"/>
                </a:solidFill>
                <a:latin typeface="Segoe UI Semilight" panose="020B0402040204020203" pitchFamily="34" charset="0"/>
                <a:cs typeface="Segoe UI Semilight" panose="020B0402040204020203" pitchFamily="34" charset="0"/>
              </a:rPr>
            </a:br>
            <a:r>
              <a:rPr lang="en-US" sz="1600" dirty="0">
                <a:solidFill>
                  <a:schemeClr val="bg1"/>
                </a:solidFill>
                <a:latin typeface="Segoe UI Semilight" panose="020B0402040204020203" pitchFamily="34" charset="0"/>
                <a:cs typeface="Segoe UI Semilight" panose="020B0402040204020203" pitchFamily="34" charset="0"/>
              </a:rPr>
              <a:t>the workflows and data visuals your company needs to advance its strategies.</a:t>
            </a:r>
          </a:p>
          <a:p>
            <a:pPr defTabSz="914367">
              <a:buSzPct val="90000"/>
              <a:defRPr/>
            </a:pPr>
            <a:endParaRPr lang="en-US" sz="1600" dirty="0">
              <a:solidFill>
                <a:schemeClr val="bg1"/>
              </a:solidFill>
              <a:latin typeface="Segoe UI Semilight" panose="020B0402040204020203" pitchFamily="34" charset="0"/>
              <a:cs typeface="Segoe UI Semilight" panose="020B0402040204020203" pitchFamily="34" charset="0"/>
            </a:endParaRPr>
          </a:p>
          <a:p>
            <a:pPr defTabSz="914367">
              <a:buSzPct val="90000"/>
              <a:defRPr/>
            </a:pPr>
            <a:r>
              <a:rPr lang="en-US" sz="1600" dirty="0">
                <a:solidFill>
                  <a:schemeClr val="bg1"/>
                </a:solidFill>
                <a:latin typeface="Segoe UI Semilight" panose="020B0402040204020203" pitchFamily="34" charset="0"/>
                <a:cs typeface="Segoe UI Semilight" panose="020B0402040204020203" pitchFamily="34" charset="0"/>
              </a:rPr>
              <a:t>See select examples of industry and role use cases that Microsoft Visio supports.</a:t>
            </a:r>
          </a:p>
        </p:txBody>
      </p:sp>
      <p:sp>
        <p:nvSpPr>
          <p:cNvPr id="15" name="Rectangle 14">
            <a:extLst>
              <a:ext uri="{FF2B5EF4-FFF2-40B4-BE49-F238E27FC236}">
                <a16:creationId xmlns:a16="http://schemas.microsoft.com/office/drawing/2014/main" id="{EB06878A-B4DC-4084-93E9-BA8F36AEF482}"/>
              </a:ext>
            </a:extLst>
          </p:cNvPr>
          <p:cNvSpPr/>
          <p:nvPr/>
        </p:nvSpPr>
        <p:spPr>
          <a:xfrm>
            <a:off x="1196409" y="5859849"/>
            <a:ext cx="9799179" cy="82576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23" name="Rectangle 22">
            <a:extLst>
              <a:ext uri="{FF2B5EF4-FFF2-40B4-BE49-F238E27FC236}">
                <a16:creationId xmlns:a16="http://schemas.microsoft.com/office/drawing/2014/main" id="{A29088E5-E6C1-4BE9-A1E2-8BCF048D6F11}"/>
              </a:ext>
            </a:extLst>
          </p:cNvPr>
          <p:cNvSpPr/>
          <p:nvPr/>
        </p:nvSpPr>
        <p:spPr>
          <a:xfrm>
            <a:off x="1449023" y="6101604"/>
            <a:ext cx="2749599" cy="338554"/>
          </a:xfrm>
          <a:prstGeom prst="rect">
            <a:avLst/>
          </a:prstGeom>
        </p:spPr>
        <p:txBody>
          <a:bodyPr wrap="square">
            <a:spAutoFit/>
          </a:bodyPr>
          <a:lstStyle/>
          <a:p>
            <a:pPr algn="ctr"/>
            <a:r>
              <a:rPr lang="en-US" sz="1600" dirty="0">
                <a:latin typeface="Segoe UI" panose="020B0502040204020203" pitchFamily="34" charset="0"/>
                <a:cs typeface="Segoe UI" panose="020B0502040204020203" pitchFamily="34" charset="0"/>
              </a:rPr>
              <a:t>Ready to try or buy Visio?</a:t>
            </a:r>
          </a:p>
        </p:txBody>
      </p:sp>
      <p:cxnSp>
        <p:nvCxnSpPr>
          <p:cNvPr id="24" name="Straight Connector 23">
            <a:extLst>
              <a:ext uri="{FF2B5EF4-FFF2-40B4-BE49-F238E27FC236}">
                <a16:creationId xmlns:a16="http://schemas.microsoft.com/office/drawing/2014/main" id="{3A6D766D-1180-4AAE-8A51-52FD1FBC00AB}"/>
              </a:ext>
            </a:extLst>
          </p:cNvPr>
          <p:cNvCxnSpPr/>
          <p:nvPr/>
        </p:nvCxnSpPr>
        <p:spPr>
          <a:xfrm>
            <a:off x="5582454" y="6072201"/>
            <a:ext cx="0" cy="40106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7A6644A2-48FB-495D-BE5D-6A56972C5AB1}"/>
              </a:ext>
            </a:extLst>
          </p:cNvPr>
          <p:cNvSpPr/>
          <p:nvPr/>
        </p:nvSpPr>
        <p:spPr>
          <a:xfrm>
            <a:off x="1251046" y="4827797"/>
            <a:ext cx="1671292" cy="405350"/>
          </a:xfrm>
          <a:prstGeom prst="rect">
            <a:avLst/>
          </a:prstGeom>
          <a:solidFill>
            <a:srgbClr val="395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Manufacturing</a:t>
            </a:r>
          </a:p>
        </p:txBody>
      </p:sp>
      <p:sp>
        <p:nvSpPr>
          <p:cNvPr id="26" name="Rectangle 25">
            <a:extLst>
              <a:ext uri="{FF2B5EF4-FFF2-40B4-BE49-F238E27FC236}">
                <a16:creationId xmlns:a16="http://schemas.microsoft.com/office/drawing/2014/main" id="{A4C87763-F015-4847-8FA5-C5FB8C8C0F59}"/>
              </a:ext>
            </a:extLst>
          </p:cNvPr>
          <p:cNvSpPr/>
          <p:nvPr/>
        </p:nvSpPr>
        <p:spPr>
          <a:xfrm>
            <a:off x="3249547" y="4825546"/>
            <a:ext cx="1671292" cy="405350"/>
          </a:xfrm>
          <a:prstGeom prst="rect">
            <a:avLst/>
          </a:prstGeom>
          <a:solidFill>
            <a:srgbClr val="395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Financial Services</a:t>
            </a:r>
          </a:p>
        </p:txBody>
      </p:sp>
      <p:sp>
        <p:nvSpPr>
          <p:cNvPr id="27" name="Rectangle 26">
            <a:extLst>
              <a:ext uri="{FF2B5EF4-FFF2-40B4-BE49-F238E27FC236}">
                <a16:creationId xmlns:a16="http://schemas.microsoft.com/office/drawing/2014/main" id="{78F7F146-85A1-4B03-BC50-EA1E3DA13E0E}"/>
              </a:ext>
            </a:extLst>
          </p:cNvPr>
          <p:cNvSpPr/>
          <p:nvPr/>
        </p:nvSpPr>
        <p:spPr>
          <a:xfrm>
            <a:off x="5248048" y="4827797"/>
            <a:ext cx="1671292" cy="405350"/>
          </a:xfrm>
          <a:prstGeom prst="rect">
            <a:avLst/>
          </a:prstGeom>
          <a:solidFill>
            <a:srgbClr val="395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Healthcare</a:t>
            </a:r>
          </a:p>
        </p:txBody>
      </p:sp>
      <p:sp>
        <p:nvSpPr>
          <p:cNvPr id="28" name="Rectangle 27">
            <a:extLst>
              <a:ext uri="{FF2B5EF4-FFF2-40B4-BE49-F238E27FC236}">
                <a16:creationId xmlns:a16="http://schemas.microsoft.com/office/drawing/2014/main" id="{220F42AC-EA3C-4510-8C17-00A890589184}"/>
              </a:ext>
            </a:extLst>
          </p:cNvPr>
          <p:cNvSpPr/>
          <p:nvPr/>
        </p:nvSpPr>
        <p:spPr>
          <a:xfrm>
            <a:off x="7246549" y="4819467"/>
            <a:ext cx="1671292" cy="405350"/>
          </a:xfrm>
          <a:prstGeom prst="rect">
            <a:avLst/>
          </a:prstGeom>
          <a:solidFill>
            <a:srgbClr val="395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Technology</a:t>
            </a:r>
          </a:p>
        </p:txBody>
      </p:sp>
      <p:sp>
        <p:nvSpPr>
          <p:cNvPr id="29" name="Rectangle 28">
            <a:extLst>
              <a:ext uri="{FF2B5EF4-FFF2-40B4-BE49-F238E27FC236}">
                <a16:creationId xmlns:a16="http://schemas.microsoft.com/office/drawing/2014/main" id="{4FF5C505-F962-4C20-A99C-5F9760A4BA0C}"/>
              </a:ext>
            </a:extLst>
          </p:cNvPr>
          <p:cNvSpPr/>
          <p:nvPr/>
        </p:nvSpPr>
        <p:spPr>
          <a:xfrm>
            <a:off x="9245049" y="4819466"/>
            <a:ext cx="1671292" cy="405350"/>
          </a:xfrm>
          <a:prstGeom prst="rect">
            <a:avLst/>
          </a:prstGeom>
          <a:solidFill>
            <a:srgbClr val="395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Travel and Transportation</a:t>
            </a:r>
          </a:p>
        </p:txBody>
      </p:sp>
      <p:sp>
        <p:nvSpPr>
          <p:cNvPr id="30" name="Rectangle 29">
            <a:extLst>
              <a:ext uri="{FF2B5EF4-FFF2-40B4-BE49-F238E27FC236}">
                <a16:creationId xmlns:a16="http://schemas.microsoft.com/office/drawing/2014/main" id="{04E3D0AA-8AB1-4CA5-8C4D-F0D362ADF1C9}"/>
              </a:ext>
            </a:extLst>
          </p:cNvPr>
          <p:cNvSpPr/>
          <p:nvPr/>
        </p:nvSpPr>
        <p:spPr>
          <a:xfrm>
            <a:off x="1251046" y="5306873"/>
            <a:ext cx="1671292" cy="40535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Information Technology</a:t>
            </a:r>
          </a:p>
        </p:txBody>
      </p:sp>
      <p:sp>
        <p:nvSpPr>
          <p:cNvPr id="31" name="Rectangle 30">
            <a:extLst>
              <a:ext uri="{FF2B5EF4-FFF2-40B4-BE49-F238E27FC236}">
                <a16:creationId xmlns:a16="http://schemas.microsoft.com/office/drawing/2014/main" id="{56EA8F48-5116-459B-BEEE-5144ACB0DFD0}"/>
              </a:ext>
            </a:extLst>
          </p:cNvPr>
          <p:cNvSpPr/>
          <p:nvPr/>
        </p:nvSpPr>
        <p:spPr>
          <a:xfrm>
            <a:off x="3249547" y="5304622"/>
            <a:ext cx="1671292" cy="40535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Human Resources</a:t>
            </a:r>
          </a:p>
        </p:txBody>
      </p:sp>
      <p:sp>
        <p:nvSpPr>
          <p:cNvPr id="32" name="Rectangle 31">
            <a:extLst>
              <a:ext uri="{FF2B5EF4-FFF2-40B4-BE49-F238E27FC236}">
                <a16:creationId xmlns:a16="http://schemas.microsoft.com/office/drawing/2014/main" id="{AC5C7C56-A5AA-4ABB-AD2F-FC8386FD914A}"/>
              </a:ext>
            </a:extLst>
          </p:cNvPr>
          <p:cNvSpPr/>
          <p:nvPr/>
        </p:nvSpPr>
        <p:spPr>
          <a:xfrm>
            <a:off x="5248048" y="5306873"/>
            <a:ext cx="1671292" cy="40535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Operational Support</a:t>
            </a:r>
          </a:p>
        </p:txBody>
      </p:sp>
      <p:sp>
        <p:nvSpPr>
          <p:cNvPr id="33" name="Rectangle 32">
            <a:extLst>
              <a:ext uri="{FF2B5EF4-FFF2-40B4-BE49-F238E27FC236}">
                <a16:creationId xmlns:a16="http://schemas.microsoft.com/office/drawing/2014/main" id="{63268CC5-4D0F-4365-A22D-F1AAA38349F2}"/>
              </a:ext>
            </a:extLst>
          </p:cNvPr>
          <p:cNvSpPr/>
          <p:nvPr/>
        </p:nvSpPr>
        <p:spPr>
          <a:xfrm>
            <a:off x="7246549" y="5298543"/>
            <a:ext cx="1671292" cy="40535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Finance</a:t>
            </a:r>
          </a:p>
        </p:txBody>
      </p:sp>
      <p:sp>
        <p:nvSpPr>
          <p:cNvPr id="34" name="Rectangle 33">
            <a:extLst>
              <a:ext uri="{FF2B5EF4-FFF2-40B4-BE49-F238E27FC236}">
                <a16:creationId xmlns:a16="http://schemas.microsoft.com/office/drawing/2014/main" id="{E445A8A7-25F3-434D-A42E-B0208B24E134}"/>
              </a:ext>
            </a:extLst>
          </p:cNvPr>
          <p:cNvSpPr/>
          <p:nvPr/>
        </p:nvSpPr>
        <p:spPr>
          <a:xfrm>
            <a:off x="9245049" y="5298542"/>
            <a:ext cx="1671292" cy="40535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Business Intelligence</a:t>
            </a:r>
          </a:p>
        </p:txBody>
      </p:sp>
      <p:sp>
        <p:nvSpPr>
          <p:cNvPr id="36" name="Rectangle 35">
            <a:extLst>
              <a:ext uri="{FF2B5EF4-FFF2-40B4-BE49-F238E27FC236}">
                <a16:creationId xmlns:a16="http://schemas.microsoft.com/office/drawing/2014/main" id="{EAC40F51-BF73-4959-98EC-C7060084FB05}"/>
              </a:ext>
            </a:extLst>
          </p:cNvPr>
          <p:cNvSpPr/>
          <p:nvPr/>
        </p:nvSpPr>
        <p:spPr>
          <a:xfrm>
            <a:off x="5864087" y="627088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Configuration</a:t>
            </a:r>
          </a:p>
        </p:txBody>
      </p:sp>
      <p:sp>
        <p:nvSpPr>
          <p:cNvPr id="37" name="Rectangle 36">
            <a:extLst>
              <a:ext uri="{FF2B5EF4-FFF2-40B4-BE49-F238E27FC236}">
                <a16:creationId xmlns:a16="http://schemas.microsoft.com/office/drawing/2014/main" id="{94BC4CF1-D647-449C-9EEA-8F8D88E4EF2E}"/>
              </a:ext>
            </a:extLst>
          </p:cNvPr>
          <p:cNvSpPr/>
          <p:nvPr/>
        </p:nvSpPr>
        <p:spPr>
          <a:xfrm>
            <a:off x="7693805" y="626346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Training</a:t>
            </a:r>
          </a:p>
        </p:txBody>
      </p:sp>
      <p:sp>
        <p:nvSpPr>
          <p:cNvPr id="38" name="Rectangle 37">
            <a:extLst>
              <a:ext uri="{FF2B5EF4-FFF2-40B4-BE49-F238E27FC236}">
                <a16:creationId xmlns:a16="http://schemas.microsoft.com/office/drawing/2014/main" id="{A1128D1A-AAB7-41A0-9158-03AB87F00054}"/>
              </a:ext>
            </a:extLst>
          </p:cNvPr>
          <p:cNvSpPr/>
          <p:nvPr/>
        </p:nvSpPr>
        <p:spPr>
          <a:xfrm>
            <a:off x="9523524" y="6270881"/>
            <a:ext cx="1380851" cy="3335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Support</a:t>
            </a:r>
          </a:p>
        </p:txBody>
      </p:sp>
      <p:sp>
        <p:nvSpPr>
          <p:cNvPr id="44" name="Rectangle 43">
            <a:extLst>
              <a:ext uri="{FF2B5EF4-FFF2-40B4-BE49-F238E27FC236}">
                <a16:creationId xmlns:a16="http://schemas.microsoft.com/office/drawing/2014/main" id="{FD31B84F-5795-42D2-BBE3-2BA80A6953BF}"/>
              </a:ext>
            </a:extLst>
          </p:cNvPr>
          <p:cNvSpPr/>
          <p:nvPr/>
        </p:nvSpPr>
        <p:spPr>
          <a:xfrm>
            <a:off x="4387618" y="6044131"/>
            <a:ext cx="1005840" cy="457200"/>
          </a:xfrm>
          <a:prstGeom prst="rect">
            <a:avLst/>
          </a:prstGeom>
          <a:solidFill>
            <a:srgbClr val="3955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latin typeface="Segoe UI Semibold" panose="020B0702040204020203" pitchFamily="34" charset="0"/>
                <a:cs typeface="Segoe UI Semibold" panose="020B0702040204020203" pitchFamily="34" charset="0"/>
              </a:rPr>
              <a:t>Contact us</a:t>
            </a:r>
          </a:p>
        </p:txBody>
      </p:sp>
      <p:sp>
        <p:nvSpPr>
          <p:cNvPr id="40" name="Rectangle 39">
            <a:extLst>
              <a:ext uri="{FF2B5EF4-FFF2-40B4-BE49-F238E27FC236}">
                <a16:creationId xmlns:a16="http://schemas.microsoft.com/office/drawing/2014/main" id="{7A6946A4-340E-4037-AB89-9F03C1B3057B}"/>
              </a:ext>
            </a:extLst>
          </p:cNvPr>
          <p:cNvSpPr/>
          <p:nvPr/>
        </p:nvSpPr>
        <p:spPr>
          <a:xfrm>
            <a:off x="6798709" y="5894421"/>
            <a:ext cx="2980624" cy="338554"/>
          </a:xfrm>
          <a:prstGeom prst="rect">
            <a:avLst/>
          </a:prstGeom>
        </p:spPr>
        <p:txBody>
          <a:bodyPr wrap="none">
            <a:spAutoFit/>
          </a:bodyPr>
          <a:lstStyle/>
          <a:p>
            <a:pPr algn="ctr"/>
            <a:r>
              <a:rPr lang="en-US" sz="1600">
                <a:latin typeface="Segoe UI" panose="020B0502040204020203" pitchFamily="34" charset="0"/>
                <a:cs typeface="Segoe UI" panose="020B0502040204020203" pitchFamily="34" charset="0"/>
              </a:rPr>
              <a:t>Learn more about our services </a:t>
            </a:r>
          </a:p>
        </p:txBody>
      </p:sp>
      <p:sp>
        <p:nvSpPr>
          <p:cNvPr id="35" name="Speech Bubble: Rectangle 34">
            <a:extLst>
              <a:ext uri="{FF2B5EF4-FFF2-40B4-BE49-F238E27FC236}">
                <a16:creationId xmlns:a16="http://schemas.microsoft.com/office/drawing/2014/main" id="{1926571D-D8DE-43A1-A22F-17EB2A48EFE6}"/>
              </a:ext>
            </a:extLst>
          </p:cNvPr>
          <p:cNvSpPr/>
          <p:nvPr/>
        </p:nvSpPr>
        <p:spPr>
          <a:xfrm>
            <a:off x="10860145" y="2938509"/>
            <a:ext cx="1671292" cy="1880957"/>
          </a:xfrm>
          <a:prstGeom prst="wedgeRectCallout">
            <a:avLst>
              <a:gd name="adj1" fmla="val -115188"/>
              <a:gd name="adj2" fmla="val 61529"/>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dirty="0"/>
              <a:t>Partners to design as an expandable drop-down list or a table with more content (see </a:t>
            </a:r>
            <a:r>
              <a:rPr lang="en-US" sz="1200" b="1" dirty="0"/>
              <a:t>Sales Playbook &gt; Industry and Role Guidance</a:t>
            </a:r>
            <a:r>
              <a:rPr lang="en-US" sz="1200" dirty="0"/>
              <a:t>) </a:t>
            </a:r>
          </a:p>
        </p:txBody>
      </p:sp>
      <p:sp>
        <p:nvSpPr>
          <p:cNvPr id="43" name="Speech Bubble: Rectangle 42">
            <a:extLst>
              <a:ext uri="{FF2B5EF4-FFF2-40B4-BE49-F238E27FC236}">
                <a16:creationId xmlns:a16="http://schemas.microsoft.com/office/drawing/2014/main" id="{D57AF5AE-4FE9-4CC4-A560-81CFA149D543}"/>
              </a:ext>
            </a:extLst>
          </p:cNvPr>
          <p:cNvSpPr/>
          <p:nvPr/>
        </p:nvSpPr>
        <p:spPr>
          <a:xfrm>
            <a:off x="10995588" y="5380771"/>
            <a:ext cx="1364802" cy="890110"/>
          </a:xfrm>
          <a:prstGeom prst="wedgeRectCallout">
            <a:avLst>
              <a:gd name="adj1" fmla="val -115188"/>
              <a:gd name="adj2" fmla="val 61529"/>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dirty="0"/>
              <a:t>Partners to customize the list of their value-added services</a:t>
            </a:r>
          </a:p>
        </p:txBody>
      </p:sp>
    </p:spTree>
    <p:extLst>
      <p:ext uri="{BB962C8B-B14F-4D97-AF65-F5344CB8AC3E}">
        <p14:creationId xmlns:p14="http://schemas.microsoft.com/office/powerpoint/2010/main" val="1370761946"/>
      </p:ext>
    </p:extLst>
  </p:cSld>
  <p:clrMapOvr>
    <a:masterClrMapping/>
  </p:clrMapOvr>
  <p:transition>
    <p:fade/>
  </p:transition>
</p:sld>
</file>

<file path=ppt/theme/theme1.xml><?xml version="1.0" encoding="utf-8"?>
<a:theme xmlns:a="http://schemas.openxmlformats.org/drawingml/2006/main" name="2_Microsoft 365 PPT Template - 2018">
  <a:themeElements>
    <a:clrScheme name="Custom 4">
      <a:dk1>
        <a:srgbClr val="282828"/>
      </a:dk1>
      <a:lt1>
        <a:srgbClr val="FFFFFF"/>
      </a:lt1>
      <a:dk2>
        <a:srgbClr val="282828"/>
      </a:dk2>
      <a:lt2>
        <a:srgbClr val="FFFFFF"/>
      </a:lt2>
      <a:accent1>
        <a:srgbClr val="0078D4"/>
      </a:accent1>
      <a:accent2>
        <a:srgbClr val="002050"/>
      </a:accent2>
      <a:accent3>
        <a:srgbClr val="939393"/>
      </a:accent3>
      <a:accent4>
        <a:srgbClr val="00BCF2"/>
      </a:accent4>
      <a:accent5>
        <a:srgbClr val="6C6E6C"/>
      </a:accent5>
      <a:accent6>
        <a:srgbClr val="2E2F2E"/>
      </a:accent6>
      <a:hlink>
        <a:srgbClr val="0078D4"/>
      </a:hlink>
      <a:folHlink>
        <a:srgbClr val="0078D4"/>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 365 PPT Template 2018_2" id="{01A7FB2A-7862-441E-89D5-C3EE05893CAC}" vid="{DEC62A46-47F5-4825-899D-4E8B117FF7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9DA4F1C49BF9E43B9FD57E998691087" ma:contentTypeVersion="7" ma:contentTypeDescription="Create a new document." ma:contentTypeScope="" ma:versionID="04bdfbcb7950bb92c29d717a76622af6">
  <xsd:schema xmlns:xsd="http://www.w3.org/2001/XMLSchema" xmlns:xs="http://www.w3.org/2001/XMLSchema" xmlns:p="http://schemas.microsoft.com/office/2006/metadata/properties" xmlns:ns2="10af2c66-20e8-48fb-8163-edc0937a86a7" targetNamespace="http://schemas.microsoft.com/office/2006/metadata/properties" ma:root="true" ma:fieldsID="4ccc7bea02912ea0ba862fd13b47c5be" ns2:_="">
    <xsd:import namespace="10af2c66-20e8-48fb-8163-edc0937a86a7"/>
    <xsd:element name="properties">
      <xsd:complexType>
        <xsd:sequence>
          <xsd:element name="documentManagement">
            <xsd:complexType>
              <xsd:all>
                <xsd:element ref="ns2:Audience" minOccurs="0"/>
                <xsd:element ref="ns2:Language" minOccurs="0"/>
                <xsd:element ref="ns2:Product" minOccurs="0"/>
                <xsd:element ref="ns2:MediaServiceMetadata" minOccurs="0"/>
                <xsd:element ref="ns2:MediaServiceFastMetadata" minOccurs="0"/>
                <xsd:element ref="ns2:Us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af2c66-20e8-48fb-8163-edc0937a86a7" elementFormDefault="qualified">
    <xsd:import namespace="http://schemas.microsoft.com/office/2006/documentManagement/types"/>
    <xsd:import namespace="http://schemas.microsoft.com/office/infopath/2007/PartnerControls"/>
    <xsd:element name="Audience" ma:index="8" nillable="true" ma:displayName="Used by" ma:format="Dropdown" ma:internalName="Audience">
      <xsd:simpleType>
        <xsd:restriction base="dms:Choice">
          <xsd:enumeration value="CSP Partner"/>
          <xsd:enumeration value="Distributor"/>
        </xsd:restriction>
      </xsd:simpleType>
    </xsd:element>
    <xsd:element name="Language" ma:index="9" nillable="true" ma:displayName="Language" ma:format="Dropdown" ma:internalName="Language">
      <xsd:simpleType>
        <xsd:restriction base="dms:Choice">
          <xsd:enumeration value="Czech"/>
          <xsd:enumeration value="Danish"/>
          <xsd:enumeration value="Dutch"/>
          <xsd:enumeration value="English"/>
          <xsd:enumeration value="French"/>
          <xsd:enumeration value="German"/>
          <xsd:enumeration value="Norwegian"/>
          <xsd:enumeration value="Polish"/>
          <xsd:enumeration value="Spanish"/>
          <xsd:enumeration value="Swedish"/>
        </xsd:restriction>
      </xsd:simpleType>
    </xsd:element>
    <xsd:element name="Product" ma:index="10" nillable="true" ma:displayName="Product" ma:format="Dropdown" ma:internalName="Product">
      <xsd:simpleType>
        <xsd:restriction base="dms:Choice">
          <xsd:enumeration value="Project"/>
          <xsd:enumeration value="Visio"/>
          <xsd:enumeration value="Both"/>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Use" ma:index="13" nillable="true" ma:displayName="Used for" ma:format="Dropdown" ma:internalName="Use">
      <xsd:simpleType>
        <xsd:restriction base="dms:Choice">
          <xsd:enumeration value="Disti to CSP Awareness"/>
          <xsd:enumeration value="Partner-Ready Marketing"/>
          <xsd:enumeration value="Readiness"/>
          <xsd:enumeration value="Partner-Ready Sales"/>
        </xsd:restriction>
      </xsd:simpleType>
    </xsd:element>
    <xsd:element name="MediaServiceDateTaken" ma:index="14"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Content"/>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roduct xmlns="10af2c66-20e8-48fb-8163-edc0937a86a7">Both</Product>
    <Audience xmlns="10af2c66-20e8-48fb-8163-edc0937a86a7">CSP Partner</Audience>
    <Language xmlns="10af2c66-20e8-48fb-8163-edc0937a86a7">English</Language>
    <Use xmlns="10af2c66-20e8-48fb-8163-edc0937a86a7">Partner-Ready Marketing</Us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9394051-6CF7-4531-8F25-FCDB8AA6F4E9}"/>
</file>

<file path=customXml/itemProps2.xml><?xml version="1.0" encoding="utf-8"?>
<ds:datastoreItem xmlns:ds="http://schemas.openxmlformats.org/officeDocument/2006/customXml" ds:itemID="{76F1858A-2273-41EA-9636-9B5153C54124}">
  <ds:schemaRefs>
    <ds:schemaRef ds:uri="http://purl.org/dc/elements/1.1/"/>
    <ds:schemaRef ds:uri="http://purl.org/dc/terms/"/>
    <ds:schemaRef ds:uri="http://schemas.microsoft.com/office/2006/metadata/properties"/>
    <ds:schemaRef ds:uri="http://schemas.microsoft.com/office/2006/documentManagement/types"/>
    <ds:schemaRef ds:uri="10af2c66-20e8-48fb-8163-edc0937a86a7"/>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87AAF3F3-E40D-4916-837F-C931EA70AC4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1781</TotalTime>
  <Words>2354</Words>
  <Application>Microsoft Office PowerPoint</Application>
  <PresentationFormat>Widescreen</PresentationFormat>
  <Paragraphs>188</Paragraphs>
  <Slides>15</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Segoe UI</vt:lpstr>
      <vt:lpstr>Segoe UI Light</vt:lpstr>
      <vt:lpstr>Segoe UI Semibold</vt:lpstr>
      <vt:lpstr>Segoe UI Semilight</vt:lpstr>
      <vt:lpstr>Wingdings</vt:lpstr>
      <vt:lpstr>2_Microsoft 365 PPT Template - 2018</vt:lpstr>
      <vt:lpstr>PowerPoint Presentation</vt:lpstr>
      <vt:lpstr>Social Media </vt:lpstr>
      <vt:lpstr>PowerPoint Presentation</vt:lpstr>
      <vt:lpstr>PowerPoint Presentation</vt:lpstr>
      <vt:lpstr>PowerPoint Presentation</vt:lpstr>
      <vt:lpstr>Website Copy Blocks for Landing Pages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Generation Toolkit</dc:title>
  <dc:creator>Stephanie Evans</dc:creator>
  <cp:lastModifiedBy>Cambie Ferguson (RedCloud Consulting Inc)</cp:lastModifiedBy>
  <cp:revision>1</cp:revision>
  <cp:lastPrinted>2018-11-21T19:38:18Z</cp:lastPrinted>
  <dcterms:created xsi:type="dcterms:W3CDTF">2017-12-28T19:01:09Z</dcterms:created>
  <dcterms:modified xsi:type="dcterms:W3CDTF">2019-12-04T07:00:27Z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0x010100C9DA4F1C49BF9E43B9FD57E998691087</vt:lpwstr>
  </property>
  <property fmtid="{D5CDD505-2E9C-101B-9397-08002B2CF9AE}" pid="3" name="MSIP_Label_f42aa342-8706-4288-bd11-ebb85995028c_Enabled">
    <vt:lpwstr>True</vt:lpwstr>
  </property>
  <property fmtid="{D5CDD505-2E9C-101B-9397-08002B2CF9AE}" pid="4" name="MSIP_Label_f42aa342-8706-4288-bd11-ebb85995028c_SiteId">
    <vt:lpwstr>72f988bf-86f1-41af-91ab-2d7cd011db47</vt:lpwstr>
  </property>
  <property fmtid="{D5CDD505-2E9C-101B-9397-08002B2CF9AE}" pid="5" name="MSIP_Label_f42aa342-8706-4288-bd11-ebb85995028c_Owner">
    <vt:lpwstr>julie@microsoft.com</vt:lpwstr>
  </property>
  <property fmtid="{D5CDD505-2E9C-101B-9397-08002B2CF9AE}" pid="6" name="MSIP_Label_f42aa342-8706-4288-bd11-ebb85995028c_SetDate">
    <vt:lpwstr>2018-01-17T01:14:51.7276178Z</vt:lpwstr>
  </property>
  <property fmtid="{D5CDD505-2E9C-101B-9397-08002B2CF9AE}" pid="7" name="MSIP_Label_f42aa342-8706-4288-bd11-ebb85995028c_Name">
    <vt:lpwstr>General</vt:lpwstr>
  </property>
  <property fmtid="{D5CDD505-2E9C-101B-9397-08002B2CF9AE}" pid="8" name="MSIP_Label_f42aa342-8706-4288-bd11-ebb85995028c_Application">
    <vt:lpwstr>Microsoft Azure Information Protection</vt:lpwstr>
  </property>
  <property fmtid="{D5CDD505-2E9C-101B-9397-08002B2CF9AE}" pid="9" name="MSIP_Label_f42aa342-8706-4288-bd11-ebb85995028c_Extended_MSFT_Method">
    <vt:lpwstr>Automatic</vt:lpwstr>
  </property>
  <property fmtid="{D5CDD505-2E9C-101B-9397-08002B2CF9AE}" pid="10" name="Sensitivity">
    <vt:lpwstr>General</vt:lpwstr>
  </property>
  <property fmtid="{D5CDD505-2E9C-101B-9397-08002B2CF9AE}" pid="11" name="Order">
    <vt:r8>23400</vt:r8>
  </property>
  <property fmtid="{D5CDD505-2E9C-101B-9397-08002B2CF9AE}" pid="12" name="xd_Signature">
    <vt:bool>false</vt:bool>
  </property>
  <property fmtid="{D5CDD505-2E9C-101B-9397-08002B2CF9AE}" pid="13" name="xd_ProgID">
    <vt:lpwstr/>
  </property>
  <property fmtid="{D5CDD505-2E9C-101B-9397-08002B2CF9AE}" pid="14" name="ComplianceAssetId">
    <vt:lpwstr/>
  </property>
  <property fmtid="{D5CDD505-2E9C-101B-9397-08002B2CF9AE}" pid="15" name="TemplateUrl">
    <vt:lpwstr/>
  </property>
  <property fmtid="{D5CDD505-2E9C-101B-9397-08002B2CF9AE}" pid="16" name="Product">
    <vt:lpwstr>Both</vt:lpwstr>
  </property>
  <property fmtid="{D5CDD505-2E9C-101B-9397-08002B2CF9AE}" pid="17" name="Audience">
    <vt:lpwstr>CSP Partner</vt:lpwstr>
  </property>
  <property fmtid="{D5CDD505-2E9C-101B-9397-08002B2CF9AE}" pid="18" name="Use">
    <vt:lpwstr>Marketing</vt:lpwstr>
  </property>
  <property fmtid="{D5CDD505-2E9C-101B-9397-08002B2CF9AE}" pid="19" name="Language">
    <vt:lpwstr>English</vt:lpwstr>
  </property>
  <property fmtid="{D5CDD505-2E9C-101B-9397-08002B2CF9AE}" pid="20" name="_SharedFileIndex">
    <vt:lpwstr/>
  </property>
  <property fmtid="{D5CDD505-2E9C-101B-9397-08002B2CF9AE}" pid="21" name="_SourceUrl">
    <vt:lpwstr/>
  </property>
</Properties>
</file>